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74" r:id="rId3"/>
    <p:sldId id="265" r:id="rId4"/>
    <p:sldId id="279" r:id="rId5"/>
    <p:sldId id="278" r:id="rId6"/>
    <p:sldId id="272" r:id="rId7"/>
    <p:sldId id="277" r:id="rId8"/>
    <p:sldId id="281" r:id="rId9"/>
    <p:sldId id="275" r:id="rId10"/>
    <p:sldId id="271" r:id="rId11"/>
    <p:sldId id="282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3" userDrawn="1">
          <p15:clr>
            <a:srgbClr val="A4A3A4"/>
          </p15:clr>
        </p15:guide>
        <p15:guide id="2" pos="5297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ED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946" y="-82"/>
      </p:cViewPr>
      <p:guideLst>
        <p:guide orient="horz" pos="3113"/>
        <p:guide orient="horz" pos="663"/>
        <p:guide pos="529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6D76-FA2C-49EB-9CE9-9FFC56FEEAC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32D59-C7BF-4AE8-B791-2E07D04D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6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47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8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8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3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91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2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0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46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2D59-C7BF-4AE8-B791-2E07D04D30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4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6892-444F-4F6C-8C90-1E3E819E293B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05392"/>
      </p:ext>
    </p:extLst>
  </p:cSld>
  <p:clrMapOvr>
    <a:masterClrMapping/>
  </p:clrMapOvr>
  <p:transition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F3C1-BFD1-4A18-A7C4-3AAF6061594C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17463"/>
      </p:ext>
    </p:extLst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5DE-D000-47E6-9C0D-12C8FB0B7AA1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88161"/>
      </p:ext>
    </p:extLst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BCD4-7936-4359-906E-510DB6E38FD2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42117"/>
      </p:ext>
    </p:extLst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9F71-D739-4F30-897E-59742A9FC53D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27914"/>
      </p:ext>
    </p:extLst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DDA6-ABC1-4DB3-B473-6E2C0B4D4AD7}" type="datetime1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18927"/>
      </p:ext>
    </p:extLst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500-5BEB-405D-9F9C-E79626F1D7DC}" type="datetime1">
              <a:rPr lang="ru-RU" smtClean="0"/>
              <a:t>15.10.2015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90509"/>
      </p:ext>
    </p:extLst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EE1-72B3-49CD-996A-E355A4040377}" type="datetime1">
              <a:rPr lang="ru-RU" smtClean="0"/>
              <a:t>15.10.2015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36350"/>
      </p:ext>
    </p:extLst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AF3-25C4-4E2D-AB1B-7D539A42048C}" type="datetime1">
              <a:rPr lang="ru-RU" smtClean="0"/>
              <a:t>15.10.2015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17133"/>
      </p:ext>
    </p:extLst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BA62-7FFA-436D-ACB4-66DF29DBD7AE}" type="datetime1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26024"/>
      </p:ext>
    </p:extLst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A01-6C01-4DC4-8C01-910D1178A2FC}" type="datetime1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89220"/>
      </p:ext>
    </p:extLst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F3D42-ACF9-4D97-9F42-F2BD2126ED4C}" type="datetime1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B533-36D8-44A7-8CDA-90F8BA2E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8000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apkko@adm.kaluga.ru" TargetMode="External"/><Relationship Id="rId4" Type="http://schemas.openxmlformats.org/officeDocument/2006/relationships/hyperlink" Target="mailto:kancel@adm.kaluga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ownload.1wallpaper.net/20150530/chicken-eggs-shell-hatched-hay-3840x2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3" b="27564"/>
          <a:stretch/>
        </p:blipFill>
        <p:spPr bwMode="auto">
          <a:xfrm>
            <a:off x="0" y="1770923"/>
            <a:ext cx="9906000" cy="36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2" y="5247268"/>
            <a:ext cx="9906001" cy="288000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458679"/>
            <a:ext cx="9906001" cy="498671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PRODUCTION OF BROILER HATCHING EGGS</a:t>
            </a:r>
            <a:endParaRPr lang="ru-RU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9764" y="5240592"/>
            <a:ext cx="2255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PROJECT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3199" y="5840504"/>
            <a:ext cx="1743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OOO</a:t>
            </a:r>
          </a:p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Meshchovsk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94"/>
            <a:ext cx="3558225" cy="14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63346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5" b="18611"/>
          <a:stretch/>
        </p:blipFill>
        <p:spPr>
          <a:xfrm>
            <a:off x="-4483" y="1937656"/>
            <a:ext cx="9905997" cy="327660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RISKS AND RISK SENSITIVENESS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" y="1331768"/>
            <a:ext cx="9901514" cy="1092055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13270" y="1330494"/>
            <a:ext cx="2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Oversupply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hatching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Russian market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062302"/>
            <a:ext cx="9905999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RISKS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7387" y="1330494"/>
            <a:ext cx="2076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Quarantine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restrictions on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importation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breeding material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05315" y="1330494"/>
            <a:ext cx="2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Deficiency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qualified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personnel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4483" y="5221289"/>
            <a:ext cx="9910482" cy="681502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7387" y="5300430"/>
            <a:ext cx="207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insurance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-10857" y="4938597"/>
            <a:ext cx="9912371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SOLUTIONS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13564" y="5300430"/>
            <a:ext cx="226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professional development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1197" y="1330494"/>
            <a:ext cx="2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product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68" y="1996377"/>
            <a:ext cx="377605" cy="377605"/>
          </a:xfrm>
          <a:prstGeom prst="rect">
            <a:avLst/>
          </a:prstGeom>
        </p:spPr>
      </p:pic>
      <p:pic>
        <p:nvPicPr>
          <p:cNvPr id="4100" name="Picture 4" descr="http://www.pd4pic.com/images/exclamation-mark-warning-danger-attention-bla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" y="2035712"/>
            <a:ext cx="381927" cy="3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41" y="2031521"/>
            <a:ext cx="354949" cy="354949"/>
          </a:xfrm>
          <a:prstGeom prst="rect">
            <a:avLst/>
          </a:prstGeom>
        </p:spPr>
      </p:pic>
      <p:pic>
        <p:nvPicPr>
          <p:cNvPr id="4102" name="Picture 6" descr="http://xn--96-6kchkwbcni1kre.xn--p1ai/images/data7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34" y="2035712"/>
            <a:ext cx="381927" cy="3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393640" y="5300430"/>
            <a:ext cx="261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neighboring countries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09446" y="5300430"/>
            <a:ext cx="226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quality management system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04243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CONTACT INFORMATION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08731" y="3710044"/>
            <a:ext cx="4612342" cy="0"/>
          </a:xfrm>
          <a:prstGeom prst="line">
            <a:avLst/>
          </a:prstGeom>
          <a:ln>
            <a:solidFill>
              <a:srgbClr val="AED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002" y="4021871"/>
            <a:ext cx="359854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Vilonova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Street,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Kaluga, Russia,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248000 </a:t>
            </a:r>
          </a:p>
          <a:p>
            <a:pPr algn="ctr">
              <a:lnSpc>
                <a:spcPct val="150000"/>
              </a:lnSpc>
            </a:pP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8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(4842) 56-30-57, 57-93-01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fax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(4842) 57-54-74 </a:t>
            </a:r>
          </a:p>
          <a:p>
            <a:pPr algn="ctr">
              <a:lnSpc>
                <a:spcPct val="150000"/>
              </a:lnSpc>
            </a:pPr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kancel@adm.kaluga.ru</a:t>
            </a:r>
            <a:endParaRPr lang="ru-RU" sz="1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www.admoblkaluga.ru/sub/selhoz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8784" y="4021870"/>
            <a:ext cx="354244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Vilonova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Street,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Kaluga, Russia,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248000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4th floor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8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(4842)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apkko</a:t>
            </a:r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@adm.kaluga.ru</a:t>
            </a:r>
            <a:endParaRPr lang="en-US" sz="1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www.apkko.ru</a:t>
            </a: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1" y="1494015"/>
            <a:ext cx="4782841" cy="19492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74" y="1849908"/>
            <a:ext cx="2871247" cy="11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86416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ru-RU" sz="1401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GOALS AND ADVANTAGES OF THE PROJECT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3" b="16340"/>
          <a:stretch/>
        </p:blipFill>
        <p:spPr>
          <a:xfrm>
            <a:off x="-1" y="2166257"/>
            <a:ext cx="9906001" cy="291737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" y="1281863"/>
            <a:ext cx="9906001" cy="1301063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 descr="http://www.veryicon.com/icon/png/System/Android%201/Transport%20truck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71" y="1673990"/>
            <a:ext cx="359037" cy="3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-15552" y="5037203"/>
            <a:ext cx="9937104" cy="1119680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058099"/>
            <a:ext cx="9921551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PURPOSES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5552" y="4792553"/>
            <a:ext cx="9921552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 POSITION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9667" y="5101228"/>
            <a:ext cx="1921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Broiler crosses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COBB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500-700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60438" y="5101228"/>
            <a:ext cx="196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15266" y="5101228"/>
            <a:ext cx="253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Economically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advantageous location of the production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1629" y="5101228"/>
            <a:ext cx="211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Absence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concurrence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Russia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1351014"/>
            <a:ext cx="253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57633" y="1351014"/>
            <a:ext cx="253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15266" y="1351014"/>
            <a:ext cx="253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24" y="1696248"/>
            <a:ext cx="358064" cy="35806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239936" y="2059706"/>
            <a:ext cx="307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domestic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hatching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52348" y="2059706"/>
            <a:ext cx="1546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poultry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74219" y="2059706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 of import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hatching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Picture 2" descr="http://www.flaticon.com/png/512/178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7" y="5640387"/>
            <a:ext cx="390761" cy="3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files.softicons.com/download/toolbar-icons/mono-general-icons-3-by-custom-icon-design/png/512x512/wheels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19" y="5656232"/>
            <a:ext cx="385414" cy="3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://www.chrysalissoft.com/wp-content/uploads/2014/04/map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61" y="5651167"/>
            <a:ext cx="395545" cy="3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flaticon.com/png/512/185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21" y="1713806"/>
            <a:ext cx="322948" cy="3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www.flaticon.com/png/512/2539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56177" y="5643697"/>
            <a:ext cx="342374" cy="3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7372900" y="1351014"/>
            <a:ext cx="253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SUBSTITUTION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49254" y="2046340"/>
            <a:ext cx="2380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import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 by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domestically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produced ones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2" descr="http://proncom.ru/images/refresh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04" y="1724062"/>
            <a:ext cx="312692" cy="3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73143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37801" r="1712" b="8710"/>
          <a:stretch/>
        </p:blipFill>
        <p:spPr>
          <a:xfrm>
            <a:off x="-6373" y="1862254"/>
            <a:ext cx="9912372" cy="29439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ru-RU" sz="1401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 DESCRIPTION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1058099"/>
            <a:ext cx="9905999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 COMPLEX CONSTRUCTION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565233"/>
            <a:ext cx="9906000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PERIOD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341014"/>
            <a:ext cx="9905999" cy="934115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4850940"/>
            <a:ext cx="9905999" cy="957600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124" y="1346297"/>
            <a:ext cx="199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stockkeeping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1918" y="1346297"/>
            <a:ext cx="175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egg-handling plant</a:t>
            </a:r>
            <a:endParaRPr lang="ru-RU" sz="14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5527" y="1346297"/>
            <a:ext cx="172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Slaughterhouse,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</a:t>
            </a:r>
            <a:endParaRPr lang="ru-RU" sz="1400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58744" y="1346297"/>
            <a:ext cx="207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Logistics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705" y="4860461"/>
            <a:ext cx="145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Commencement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construction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24635" y="4860461"/>
            <a:ext cx="328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1</a:t>
            </a:r>
            <a:r>
              <a:rPr lang="en-US" sz="1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of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construction,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ACW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23910" y="4860461"/>
            <a:ext cx="222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launch,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54801" y="4860461"/>
            <a:ext cx="189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project realization, years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9787" y="5389183"/>
            <a:ext cx="159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13840" y="5389183"/>
            <a:ext cx="159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44102" y="5389183"/>
            <a:ext cx="158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12214" y="5389183"/>
            <a:ext cx="158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8" name="Picture 10" descr="http://megaicons.net/static/img/icons_sizes/8/178/512/easter-eggs-icon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41" y="1868261"/>
            <a:ext cx="326424" cy="3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hms.dmbasis.agency/files/eco3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6"/>
          <a:stretch/>
        </p:blipFill>
        <p:spPr bwMode="auto">
          <a:xfrm>
            <a:off x="5864147" y="1856281"/>
            <a:ext cx="530998" cy="3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ru.icon-download.com/transport/doroga-wpieriedi-priamo-pierspiektiw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49" y="1886571"/>
            <a:ext cx="463620" cy="2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consdb.com/icons/download/icon-sets/blue-paper/barn-512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45" y="1853258"/>
            <a:ext cx="356549" cy="3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59095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3"/>
          <a:stretch/>
        </p:blipFill>
        <p:spPr>
          <a:xfrm>
            <a:off x="-6372" y="1883229"/>
            <a:ext cx="9912372" cy="325007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ru-RU" sz="1401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 FINANCIAL SUMMARY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6372" y="1052513"/>
            <a:ext cx="9912372" cy="957600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3920" y="1062034"/>
            <a:ext cx="224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investment,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2050" y="1062034"/>
            <a:ext cx="249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capacity,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items per a year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17538" y="1062034"/>
            <a:ext cx="222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revenue,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48429" y="1062034"/>
            <a:ext cx="189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Operating expenses,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870" y="1590756"/>
            <a:ext cx="159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6 851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07468" y="1590756"/>
            <a:ext cx="159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7730" y="1590756"/>
            <a:ext cx="158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21 523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05842" y="1590756"/>
            <a:ext cx="158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10 960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6372" y="5010354"/>
            <a:ext cx="9912372" cy="957600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20" y="5019875"/>
            <a:ext cx="224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Pretax profit,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2050" y="5019875"/>
            <a:ext cx="249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margin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020" y="5019875"/>
            <a:ext cx="251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Pay-off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of its launch, years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8429" y="5019875"/>
            <a:ext cx="189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recovery of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project, year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870" y="5548597"/>
            <a:ext cx="159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10 563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7468" y="5548597"/>
            <a:ext cx="159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7730" y="5548597"/>
            <a:ext cx="158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5842" y="5548597"/>
            <a:ext cx="158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89965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8" b="14321"/>
          <a:stretch/>
        </p:blipFill>
        <p:spPr>
          <a:xfrm>
            <a:off x="0" y="1918010"/>
            <a:ext cx="9917319" cy="2910468"/>
          </a:xfrm>
          <a:prstGeom prst="rect">
            <a:avLst/>
          </a:prstGeom>
        </p:spPr>
      </p:pic>
      <p:sp>
        <p:nvSpPr>
          <p:cNvPr id="198" name="Прямоугольник 197"/>
          <p:cNvSpPr/>
          <p:nvPr/>
        </p:nvSpPr>
        <p:spPr>
          <a:xfrm>
            <a:off x="-11319" y="4530281"/>
            <a:ext cx="9917319" cy="1243960"/>
          </a:xfrm>
          <a:prstGeom prst="rect">
            <a:avLst/>
          </a:prstGeom>
          <a:solidFill>
            <a:srgbClr val="ADD0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1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Рисунок 2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58" y="5051239"/>
            <a:ext cx="354949" cy="354949"/>
          </a:xfrm>
          <a:prstGeom prst="rect">
            <a:avLst/>
          </a:prstGeom>
        </p:spPr>
      </p:pic>
      <p:pic>
        <p:nvPicPr>
          <p:cNvPr id="3078" name="Picture 6" descr="http://www.flaticon.com/png/512/886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05" y="5039720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ru-RU" sz="1401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EXPENSES, </a:t>
            </a:r>
            <a:r>
              <a:rPr lang="en-US" altLang="ru-RU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THOUSAND RUB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-6942" y="1053191"/>
            <a:ext cx="9917319" cy="1243960"/>
          </a:xfrm>
          <a:prstGeom prst="rect">
            <a:avLst/>
          </a:prstGeom>
          <a:solidFill>
            <a:srgbClr val="ADD0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1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1145937" y="1052438"/>
            <a:ext cx="8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Feed</a:t>
            </a:r>
            <a:b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additives</a:t>
            </a:r>
            <a:endParaRPr lang="en-US" alt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3195463" y="1050929"/>
            <a:ext cx="1169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Veterinary</a:t>
            </a:r>
            <a:b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preparations</a:t>
            </a:r>
            <a:endParaRPr lang="en-US" alt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5241032" y="1051540"/>
            <a:ext cx="1822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Young</a:t>
            </a:r>
            <a:b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breeders</a:t>
            </a:r>
            <a:endParaRPr lang="en-US" alt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975263" y="1891771"/>
            <a:ext cx="1202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563 598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3285646" y="1891771"/>
            <a:ext cx="98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24 342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5584058" y="1891771"/>
            <a:ext cx="1136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233 853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7421190" y="1051540"/>
            <a:ext cx="1852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Materials,</a:t>
            </a:r>
            <a:b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packages</a:t>
            </a:r>
            <a:endParaRPr lang="en-US" alt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852649" y="1891771"/>
            <a:ext cx="98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68 394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91" y="1589447"/>
            <a:ext cx="297183" cy="297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78" y="1580500"/>
            <a:ext cx="315076" cy="315076"/>
          </a:xfrm>
          <a:prstGeom prst="rect">
            <a:avLst/>
          </a:prstGeom>
        </p:spPr>
      </p:pic>
      <p:pic>
        <p:nvPicPr>
          <p:cNvPr id="3076" name="Picture 4" descr="http://www.flaticon.com/png/512/1545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27" y="1575863"/>
            <a:ext cx="324350" cy="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Прямоугольник 198"/>
          <p:cNvSpPr/>
          <p:nvPr/>
        </p:nvSpPr>
        <p:spPr>
          <a:xfrm>
            <a:off x="1076899" y="4529528"/>
            <a:ext cx="1013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Electricity,</a:t>
            </a:r>
            <a:b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gas</a:t>
            </a:r>
            <a:r>
              <a:rPr lang="en-US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water</a:t>
            </a:r>
            <a:endParaRPr lang="en-US" alt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2994562" y="4528019"/>
            <a:ext cx="1562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Payroll</a:t>
            </a:r>
            <a:b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extra </a:t>
            </a: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charge</a:t>
            </a:r>
            <a:endParaRPr lang="en-US" alt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5236655" y="4528630"/>
            <a:ext cx="1822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Selling</a:t>
            </a:r>
            <a:b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expenses</a:t>
            </a:r>
            <a:endParaRPr lang="ru-RU" alt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970886" y="5368861"/>
            <a:ext cx="1202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105 204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3281270" y="5368861"/>
            <a:ext cx="98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80 084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5653422" y="5368861"/>
            <a:ext cx="98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10 943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7416813" y="4528630"/>
            <a:ext cx="1852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Executive</a:t>
            </a:r>
            <a:b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expenses</a:t>
            </a:r>
            <a:endParaRPr lang="ru-RU" alt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7848273" y="5368861"/>
            <a:ext cx="98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34 085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2" name="Picture 18" descr="http://8cent-emails.com/wp-content/uploads/2014/08/%D0%9C%D0%BE%D0%BD%D0%B5%D1%82%D1%8B-%D0%A0%D0%BE%D1%81%D1%81%D0%B8%D0%B8-%D0%BA%D0%B0%D0%BA-%D1%83%D0%B4%D0%B0%D1%87%D0%BD%D1%8B%D0%B5-%D0%B8%D0%BD%D0%B2%D0%B5%D1%81%D1%82%D0%B8%D1%86%D0%B8%D0%B8-%D0%B2-%D0%B1%D1%83%D0%B4%D1%83%D1%89%D0%B5%D0%B5.png"/>
          <p:cNvPicPr>
            <a:picLocks noChangeAspect="1" noChangeArrowheads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03" y="5074419"/>
            <a:ext cx="308588" cy="3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Рисунок 212"/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09" y="5015691"/>
            <a:ext cx="964594" cy="372058"/>
          </a:xfrm>
          <a:prstGeom prst="rect">
            <a:avLst/>
          </a:prstGeom>
        </p:spPr>
      </p:pic>
      <p:sp>
        <p:nvSpPr>
          <p:cNvPr id="214" name="Прямоугольник 213"/>
          <p:cNvSpPr/>
          <p:nvPr/>
        </p:nvSpPr>
        <p:spPr>
          <a:xfrm>
            <a:off x="1" y="5704853"/>
            <a:ext cx="9905999" cy="3693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 TOTAL</a:t>
            </a:r>
            <a:r>
              <a:rPr lang="ru-RU" sz="2000" b="1" dirty="0" smtClean="0">
                <a:solidFill>
                  <a:srgbClr val="AED1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1 120 503 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THOUSAND RUB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http://www.flaticon.com/png/512/1786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42" y="1582597"/>
            <a:ext cx="334282" cy="3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46474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61.img.avito.st/1280x960/18042132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0" b="37724"/>
          <a:stretch/>
        </p:blipFill>
        <p:spPr bwMode="auto">
          <a:xfrm>
            <a:off x="1" y="3029638"/>
            <a:ext cx="9905999" cy="3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ASSORTMENT AND PRICE POLICY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6609" y="1430511"/>
            <a:ext cx="1382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Hatching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egg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6609" y="1732014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Commercial egg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6609" y="2033517"/>
            <a:ext cx="1569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Powdered eggs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6609" y="2335020"/>
            <a:ext cx="2930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Poultry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carcase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1/2 </a:t>
            </a:r>
            <a:r>
              <a:rPr lang="en-US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carcase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7521" y="1396487"/>
            <a:ext cx="9612000" cy="0"/>
          </a:xfrm>
          <a:prstGeom prst="line">
            <a:avLst/>
          </a:prstGeom>
          <a:ln w="9525">
            <a:solidFill>
              <a:srgbClr val="ADD03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3302000" y="1126144"/>
            <a:ext cx="0" cy="1836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6604000" y="1126144"/>
            <a:ext cx="0" cy="1836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01998" y="1064488"/>
            <a:ext cx="330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Dates of product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realization, days 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3998" y="1064488"/>
            <a:ext cx="330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 price of production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02000" y="1448848"/>
            <a:ext cx="330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02000" y="1765435"/>
            <a:ext cx="330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01999" y="2060250"/>
            <a:ext cx="330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02001" y="2365950"/>
            <a:ext cx="330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6603994" y="1441413"/>
            <a:ext cx="330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an item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6603993" y="1758000"/>
            <a:ext cx="330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 per an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03992" y="2052815"/>
            <a:ext cx="330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a kg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03992" y="2358515"/>
            <a:ext cx="3302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 per a kg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 flipV="1">
            <a:off x="4883521" y="-3069120"/>
            <a:ext cx="0" cy="9612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V="1">
            <a:off x="4883521" y="-2754570"/>
            <a:ext cx="0" cy="9612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V="1">
            <a:off x="4883521" y="-2472232"/>
            <a:ext cx="0" cy="9612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7521" y="2959033"/>
            <a:ext cx="9612000" cy="0"/>
          </a:xfrm>
          <a:prstGeom prst="line">
            <a:avLst/>
          </a:prstGeom>
          <a:ln w="9525">
            <a:solidFill>
              <a:srgbClr val="ADD03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66609" y="2636523"/>
            <a:ext cx="1470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Poultry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(filet)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 flipV="1">
            <a:off x="4883521" y="-2145661"/>
            <a:ext cx="0" cy="9612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300193" y="2653329"/>
            <a:ext cx="3305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03989" y="2655743"/>
            <a:ext cx="3302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 per a kg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36632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Прямая соединительная линия 180"/>
          <p:cNvCxnSpPr/>
          <p:nvPr/>
        </p:nvCxnSpPr>
        <p:spPr>
          <a:xfrm rot="5400000" flipV="1">
            <a:off x="4920368" y="501360"/>
            <a:ext cx="0" cy="9576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SALES PLAN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389" y="1880604"/>
            <a:ext cx="2489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Hatching egg, thousand items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42" y="2196425"/>
            <a:ext cx="2714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Commercial egg, thousand items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389" y="2490474"/>
            <a:ext cx="261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Poultry (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carcase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2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carcase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t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4091" y="1846580"/>
            <a:ext cx="9612000" cy="0"/>
          </a:xfrm>
          <a:prstGeom prst="line">
            <a:avLst/>
          </a:prstGeom>
          <a:ln w="9525">
            <a:solidFill>
              <a:srgbClr val="ADD03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2789279" y="1702826"/>
            <a:ext cx="0" cy="1080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3474193" y="1702826"/>
            <a:ext cx="0" cy="1080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4159107" y="1702826"/>
            <a:ext cx="0" cy="1080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4844021" y="1702826"/>
            <a:ext cx="0" cy="1080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94323" y="1514581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4282" y="1514581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4241" y="1514581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4199" y="1514581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18886" y="1891506"/>
            <a:ext cx="790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50 778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3367" y="2208093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2 116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73367" y="2502908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07600" y="1891506"/>
            <a:ext cx="845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104 776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58281" y="2208093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4 366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58281" y="2502908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1 493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85617" y="1891506"/>
            <a:ext cx="84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104 776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8361" y="2208093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4 366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78361" y="2502908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1 493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5879" y="1898941"/>
            <a:ext cx="826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105 052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61599" y="2215528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4 366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61599" y="2510343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1 608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10800000" flipV="1">
            <a:off x="5549978" y="1703585"/>
            <a:ext cx="0" cy="1080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0800000" flipV="1">
            <a:off x="6234892" y="1703585"/>
            <a:ext cx="0" cy="1080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 flipV="1">
            <a:off x="6919806" y="1703585"/>
            <a:ext cx="0" cy="1080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0800000" flipV="1">
            <a:off x="7604720" y="1703585"/>
            <a:ext cx="0" cy="1080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0800000" flipV="1">
            <a:off x="8289634" y="1703585"/>
            <a:ext cx="0" cy="1080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80568" y="1887312"/>
            <a:ext cx="83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105 052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67464" y="2225671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4 366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67464" y="2509600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1 608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53573" y="1887312"/>
            <a:ext cx="857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105 052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15536" y="2225671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4 366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15536" y="2509600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1 608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08426" y="1887312"/>
            <a:ext cx="90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105 052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00450" y="2225671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4 366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00450" y="2509600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1 608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00566" y="1887312"/>
            <a:ext cx="878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105 052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83688" y="2225671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4 366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83688" y="2509600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1 608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85480" y="1887312"/>
            <a:ext cx="878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105 052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68602" y="2225671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4 366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268602" y="2509600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1 608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rot="5400000" flipV="1">
            <a:off x="4947298" y="-2601027"/>
            <a:ext cx="0" cy="9576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 flipV="1">
            <a:off x="4947298" y="-2286477"/>
            <a:ext cx="0" cy="9576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546265" y="1517276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36224" y="1517276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926183" y="1517276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16142" y="1517276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306100" y="1517276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164091" y="2776571"/>
            <a:ext cx="9612000" cy="0"/>
          </a:xfrm>
          <a:prstGeom prst="line">
            <a:avLst/>
          </a:prstGeom>
          <a:ln w="9525">
            <a:solidFill>
              <a:srgbClr val="ADD03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0800000" flipV="1">
            <a:off x="8979992" y="1701747"/>
            <a:ext cx="0" cy="1080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901769" y="1885474"/>
            <a:ext cx="907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890 642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957716" y="2223833"/>
            <a:ext cx="74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37 041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923664" y="2507762"/>
            <a:ext cx="797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749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991414" y="1515438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0" y="1062302"/>
            <a:ext cx="9905999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VOLUME TERMS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59298" y="4048771"/>
            <a:ext cx="1205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Hatching egg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59298" y="4364592"/>
            <a:ext cx="1430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Commercial egg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59298" y="4658641"/>
            <a:ext cx="744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Poultry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59298" y="4963576"/>
            <a:ext cx="1422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Sum, net of VAT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138871" y="4014747"/>
            <a:ext cx="9612000" cy="0"/>
          </a:xfrm>
          <a:prstGeom prst="line">
            <a:avLst/>
          </a:prstGeom>
          <a:ln w="9525">
            <a:solidFill>
              <a:srgbClr val="ADD03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10800000" flipV="1">
            <a:off x="2764059" y="3865077"/>
            <a:ext cx="0" cy="1764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10800000" flipV="1">
            <a:off x="3448973" y="3865077"/>
            <a:ext cx="0" cy="1764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10800000" flipV="1">
            <a:off x="4133887" y="3865077"/>
            <a:ext cx="0" cy="1764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10800000" flipV="1">
            <a:off x="4818801" y="3865077"/>
            <a:ext cx="0" cy="1764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769103" y="3682748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59062" y="3682748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49021" y="3682748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38979" y="3682748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645710" y="4059673"/>
            <a:ext cx="930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1 154 050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48147" y="4376260"/>
            <a:ext cx="684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6 994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48147" y="4671075"/>
            <a:ext cx="684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10 442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694681" y="4976775"/>
            <a:ext cx="830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1 171 486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382380" y="4059673"/>
            <a:ext cx="845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2 381 284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33061" y="4376260"/>
            <a:ext cx="684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14 432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423788" y="4671075"/>
            <a:ext cx="745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135 743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75956" y="4976775"/>
            <a:ext cx="844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2 531 459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060397" y="4059673"/>
            <a:ext cx="843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2 381 284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153141" y="4376260"/>
            <a:ext cx="684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14 432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128842" y="4671075"/>
            <a:ext cx="709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135 743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052871" y="4976775"/>
            <a:ext cx="867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2 531 459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760659" y="4067108"/>
            <a:ext cx="826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2 387 542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836379" y="4383695"/>
            <a:ext cx="684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14 470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820510" y="4678510"/>
            <a:ext cx="721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146 185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55236" y="4984210"/>
            <a:ext cx="85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2 584 197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10800000" flipV="1">
            <a:off x="5524758" y="3865836"/>
            <a:ext cx="0" cy="1764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rot="10800000" flipV="1">
            <a:off x="6209672" y="3865836"/>
            <a:ext cx="0" cy="1764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rot="10800000" flipV="1">
            <a:off x="6894586" y="3865836"/>
            <a:ext cx="0" cy="1764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10800000" flipV="1">
            <a:off x="7579500" y="3865836"/>
            <a:ext cx="0" cy="1764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rot="10800000" flipV="1">
            <a:off x="8264414" y="3865836"/>
            <a:ext cx="0" cy="1764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455348" y="4055479"/>
            <a:ext cx="837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2 387 542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542244" y="4393838"/>
            <a:ext cx="684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14 470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503714" y="4677767"/>
            <a:ext cx="72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146 185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431388" y="4983467"/>
            <a:ext cx="888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2 548 197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128353" y="4055479"/>
            <a:ext cx="85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2 387 542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190316" y="4393838"/>
            <a:ext cx="684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14 470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190316" y="4677767"/>
            <a:ext cx="705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146 185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136850" y="4983467"/>
            <a:ext cx="851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2 548 197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783206" y="4055479"/>
            <a:ext cx="909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2 387 542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875230" y="4393838"/>
            <a:ext cx="684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14 470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5229" y="4677767"/>
            <a:ext cx="723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146 185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832555" y="4983467"/>
            <a:ext cx="830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2 548 197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475346" y="4055479"/>
            <a:ext cx="878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2 387 542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558468" y="4393838"/>
            <a:ext cx="684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14 470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558467" y="4677767"/>
            <a:ext cx="725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146 185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494728" y="4983467"/>
            <a:ext cx="851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2 548 197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160260" y="4055479"/>
            <a:ext cx="878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2 387 542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243382" y="4393838"/>
            <a:ext cx="684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14 470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243382" y="4677767"/>
            <a:ext cx="736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146 185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195360" y="4983467"/>
            <a:ext cx="84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2 548 197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 rot="5400000" flipV="1">
            <a:off x="4922078" y="-432860"/>
            <a:ext cx="0" cy="9576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5400000" flipV="1">
            <a:off x="4922078" y="-118310"/>
            <a:ext cx="0" cy="9576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rot="5400000" flipV="1">
            <a:off x="4922078" y="164028"/>
            <a:ext cx="0" cy="9576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5521045" y="3685443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211004" y="3685443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900963" y="3685443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590922" y="3685443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280880" y="3685443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 rot="10800000" flipV="1">
            <a:off x="8954772" y="3863998"/>
            <a:ext cx="0" cy="1764000"/>
          </a:xfrm>
          <a:prstGeom prst="line">
            <a:avLst/>
          </a:prstGeom>
          <a:ln w="952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8897097" y="4053641"/>
            <a:ext cx="90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20 241 870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932496" y="4392000"/>
            <a:ext cx="741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122 678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898444" y="4675929"/>
            <a:ext cx="1007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11 159 040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928242" y="4981629"/>
            <a:ext cx="957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21 523 588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966194" y="3683605"/>
            <a:ext cx="68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157588" y="5300908"/>
            <a:ext cx="2315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Sum, inclusive of VAT 10 %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675115" y="5314107"/>
            <a:ext cx="879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1 288 635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86064" y="5314107"/>
            <a:ext cx="832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2 784 605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056903" y="5314107"/>
            <a:ext cx="851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2 784 605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767539" y="5321542"/>
            <a:ext cx="844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2 803 017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431388" y="5320799"/>
            <a:ext cx="886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2 803 017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147641" y="5320799"/>
            <a:ext cx="828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2 803 017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820088" y="5320799"/>
            <a:ext cx="851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2 803 017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517469" y="5320799"/>
            <a:ext cx="826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2 803 017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8195360" y="5320799"/>
            <a:ext cx="844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2 803 017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>
            <a:off x="137161" y="5628576"/>
            <a:ext cx="9612000" cy="0"/>
          </a:xfrm>
          <a:prstGeom prst="line">
            <a:avLst/>
          </a:prstGeom>
          <a:ln w="9525">
            <a:solidFill>
              <a:srgbClr val="ADD03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8938513" y="5318961"/>
            <a:ext cx="925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23 675 947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-1" y="3268349"/>
            <a:ext cx="9905999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MONETARY TERMS, THOUSAND RUB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95186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29208" r="27025" b="38862"/>
          <a:stretch/>
        </p:blipFill>
        <p:spPr>
          <a:xfrm>
            <a:off x="-797" y="1081185"/>
            <a:ext cx="9919806" cy="26673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630">
            <a:off x="6001891" y="4530714"/>
            <a:ext cx="3453471" cy="172673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3" y="2092818"/>
            <a:ext cx="252422" cy="3260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10" y="1743969"/>
            <a:ext cx="252422" cy="326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22" y="1906992"/>
            <a:ext cx="252422" cy="3260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28" y="2569911"/>
            <a:ext cx="252422" cy="32604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lang="ru-RU" sz="1401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SALES GEOGRAPHY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755" y="2523288"/>
            <a:ext cx="22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965" y="2042323"/>
            <a:ext cx="22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118" y="1711125"/>
            <a:ext cx="22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6011" y="1872200"/>
            <a:ext cx="22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472" y="3749441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Moscow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-6372" y="3452577"/>
            <a:ext cx="9930957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DELIVERY IS PLANNED TO THE CFD AND TO THE STATES OF THE FORMER SOVIET UNION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" y="3778745"/>
            <a:ext cx="257180" cy="33219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45" y="5096785"/>
            <a:ext cx="244481" cy="31578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676945" y="5049529"/>
            <a:ext cx="399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35" y="2305784"/>
            <a:ext cx="252422" cy="32604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14848" y="2270178"/>
            <a:ext cx="22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01" y="2156194"/>
            <a:ext cx="252422" cy="32604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841645" y="2120588"/>
            <a:ext cx="22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19" y="1617207"/>
            <a:ext cx="252422" cy="32604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630763" y="1581601"/>
            <a:ext cx="22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98" y="1228019"/>
            <a:ext cx="252422" cy="32604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267442" y="1203430"/>
            <a:ext cx="22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0" y="1322486"/>
            <a:ext cx="252422" cy="32604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21249" y="1286880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3" y="1299630"/>
            <a:ext cx="252422" cy="32604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27996" y="1264024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" y="1808796"/>
            <a:ext cx="252422" cy="32604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43270" y="1773190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5" y="2069950"/>
            <a:ext cx="252422" cy="32604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23448" y="2047992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4" y="2103385"/>
            <a:ext cx="252422" cy="32604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78077" y="2067779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1" y="2487493"/>
            <a:ext cx="252422" cy="326046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21027" y="2454518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5" y="2393692"/>
            <a:ext cx="252422" cy="326046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73598" y="2369103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3" y="3017950"/>
            <a:ext cx="252422" cy="326046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26629" y="2982344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6" y="2840446"/>
            <a:ext cx="252422" cy="326046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742979" y="2804840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83" y="2947003"/>
            <a:ext cx="252422" cy="326046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1034789" y="2911397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92" y="3064573"/>
            <a:ext cx="252422" cy="326046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485715" y="3042615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70" y="3047572"/>
            <a:ext cx="252422" cy="326046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1876893" y="3011966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17" y="2512368"/>
            <a:ext cx="252422" cy="326046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2142440" y="2474131"/>
            <a:ext cx="433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50472" y="4145484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Tver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" y="4167015"/>
            <a:ext cx="257180" cy="332192"/>
          </a:xfrm>
          <a:prstGeom prst="rect">
            <a:avLst/>
          </a:prstGeom>
        </p:spPr>
      </p:pic>
      <p:sp>
        <p:nvSpPr>
          <p:cNvPr id="102" name="Прямоугольник 101"/>
          <p:cNvSpPr/>
          <p:nvPr/>
        </p:nvSpPr>
        <p:spPr>
          <a:xfrm>
            <a:off x="650472" y="4541527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Yaroslavl</a:t>
            </a: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" y="4555285"/>
            <a:ext cx="257180" cy="332192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650472" y="4937570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Novgorod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" y="4943555"/>
            <a:ext cx="257180" cy="332192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650472" y="5333613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Vladimir</a:t>
            </a: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" y="5331825"/>
            <a:ext cx="257180" cy="332192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660190" y="5718802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Kostroma</a:t>
            </a: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8" y="5701468"/>
            <a:ext cx="257180" cy="332192"/>
          </a:xfrm>
          <a:prstGeom prst="rect">
            <a:avLst/>
          </a:prstGeom>
        </p:spPr>
      </p:pic>
      <p:sp>
        <p:nvSpPr>
          <p:cNvPr id="123" name="Прямоугольник 122"/>
          <p:cNvSpPr/>
          <p:nvPr/>
        </p:nvSpPr>
        <p:spPr>
          <a:xfrm>
            <a:off x="660190" y="6114842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Vologda</a:t>
            </a: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8" y="6089739"/>
            <a:ext cx="257180" cy="33219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8971" y="3736850"/>
            <a:ext cx="207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8971" y="4126132"/>
            <a:ext cx="207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38971" y="4515414"/>
            <a:ext cx="207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38971" y="4904696"/>
            <a:ext cx="207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38971" y="5293978"/>
            <a:ext cx="207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48689" y="5665645"/>
            <a:ext cx="207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48689" y="6054925"/>
            <a:ext cx="207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371630" y="3758774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Leningrad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1" name="Рисунок 1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8" y="3788078"/>
            <a:ext cx="257180" cy="332192"/>
          </a:xfrm>
          <a:prstGeom prst="rect">
            <a:avLst/>
          </a:prstGeom>
        </p:spPr>
      </p:pic>
      <p:sp>
        <p:nvSpPr>
          <p:cNvPr id="152" name="Прямоугольник 151"/>
          <p:cNvSpPr/>
          <p:nvPr/>
        </p:nvSpPr>
        <p:spPr>
          <a:xfrm>
            <a:off x="2371630" y="4154817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Novgorod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8" y="4176348"/>
            <a:ext cx="257180" cy="332192"/>
          </a:xfrm>
          <a:prstGeom prst="rect">
            <a:avLst/>
          </a:prstGeom>
        </p:spPr>
      </p:pic>
      <p:sp>
        <p:nvSpPr>
          <p:cNvPr id="154" name="Прямоугольник 153"/>
          <p:cNvSpPr/>
          <p:nvPr/>
        </p:nvSpPr>
        <p:spPr>
          <a:xfrm>
            <a:off x="2371630" y="4550860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Pskov</a:t>
            </a:r>
          </a:p>
        </p:txBody>
      </p:sp>
      <p:pic>
        <p:nvPicPr>
          <p:cNvPr id="155" name="Рисунок 1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8" y="4564618"/>
            <a:ext cx="257180" cy="332192"/>
          </a:xfrm>
          <a:prstGeom prst="rect">
            <a:avLst/>
          </a:prstGeom>
        </p:spPr>
      </p:pic>
      <p:sp>
        <p:nvSpPr>
          <p:cNvPr id="156" name="Прямоугольник 155"/>
          <p:cNvSpPr/>
          <p:nvPr/>
        </p:nvSpPr>
        <p:spPr>
          <a:xfrm>
            <a:off x="2371630" y="4946903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Smolensk</a:t>
            </a:r>
          </a:p>
        </p:txBody>
      </p:sp>
      <p:pic>
        <p:nvPicPr>
          <p:cNvPr id="157" name="Рисунок 1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8" y="4952888"/>
            <a:ext cx="257180" cy="332192"/>
          </a:xfrm>
          <a:prstGeom prst="rect">
            <a:avLst/>
          </a:prstGeom>
        </p:spPr>
      </p:pic>
      <p:sp>
        <p:nvSpPr>
          <p:cNvPr id="158" name="Прямоугольник 157"/>
          <p:cNvSpPr/>
          <p:nvPr/>
        </p:nvSpPr>
        <p:spPr>
          <a:xfrm>
            <a:off x="2371630" y="5342946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Bryansk</a:t>
            </a:r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8" y="5341158"/>
            <a:ext cx="257180" cy="332192"/>
          </a:xfrm>
          <a:prstGeom prst="rect">
            <a:avLst/>
          </a:prstGeom>
        </p:spPr>
      </p:pic>
      <p:sp>
        <p:nvSpPr>
          <p:cNvPr id="160" name="Прямоугольник 159"/>
          <p:cNvSpPr/>
          <p:nvPr/>
        </p:nvSpPr>
        <p:spPr>
          <a:xfrm>
            <a:off x="2371630" y="5738989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Kaluga</a:t>
            </a:r>
          </a:p>
        </p:txBody>
      </p:sp>
      <p:pic>
        <p:nvPicPr>
          <p:cNvPr id="161" name="Рисунок 1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8" y="5729428"/>
            <a:ext cx="257180" cy="332192"/>
          </a:xfrm>
          <a:prstGeom prst="rect">
            <a:avLst/>
          </a:prstGeom>
        </p:spPr>
      </p:pic>
      <p:sp>
        <p:nvSpPr>
          <p:cNvPr id="162" name="Прямоугольник 161"/>
          <p:cNvSpPr/>
          <p:nvPr/>
        </p:nvSpPr>
        <p:spPr>
          <a:xfrm>
            <a:off x="2371630" y="6135032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Kursk</a:t>
            </a:r>
          </a:p>
        </p:txBody>
      </p:sp>
      <p:pic>
        <p:nvPicPr>
          <p:cNvPr id="163" name="Рисунок 1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8" y="6117698"/>
            <a:ext cx="257180" cy="332192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2060129" y="3746183"/>
            <a:ext cx="207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971992" y="4135465"/>
            <a:ext cx="406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968711" y="4914029"/>
            <a:ext cx="40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30901" y="5303311"/>
            <a:ext cx="45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965029" y="5692593"/>
            <a:ext cx="390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957694" y="6081875"/>
            <a:ext cx="40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969846" y="4530806"/>
            <a:ext cx="406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4079706" y="3757206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Tula</a:t>
            </a:r>
          </a:p>
        </p:txBody>
      </p:sp>
      <p:pic>
        <p:nvPicPr>
          <p:cNvPr id="200" name="Рисунок 1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84" y="3786510"/>
            <a:ext cx="257180" cy="332192"/>
          </a:xfrm>
          <a:prstGeom prst="rect">
            <a:avLst/>
          </a:prstGeom>
        </p:spPr>
      </p:pic>
      <p:sp>
        <p:nvSpPr>
          <p:cNvPr id="203" name="Прямоугольник 202"/>
          <p:cNvSpPr/>
          <p:nvPr/>
        </p:nvSpPr>
        <p:spPr>
          <a:xfrm>
            <a:off x="4079706" y="4141671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Voronezh</a:t>
            </a:r>
          </a:p>
        </p:txBody>
      </p:sp>
      <p:pic>
        <p:nvPicPr>
          <p:cNvPr id="204" name="Рисунок 2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84" y="4155429"/>
            <a:ext cx="257180" cy="332192"/>
          </a:xfrm>
          <a:prstGeom prst="rect">
            <a:avLst/>
          </a:prstGeom>
        </p:spPr>
      </p:pic>
      <p:sp>
        <p:nvSpPr>
          <p:cNvPr id="207" name="Прямоугольник 206"/>
          <p:cNvSpPr/>
          <p:nvPr/>
        </p:nvSpPr>
        <p:spPr>
          <a:xfrm>
            <a:off x="4079706" y="4559179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Tambov</a:t>
            </a:r>
          </a:p>
        </p:txBody>
      </p:sp>
      <p:pic>
        <p:nvPicPr>
          <p:cNvPr id="208" name="Рисунок 2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84" y="4557391"/>
            <a:ext cx="257180" cy="332192"/>
          </a:xfrm>
          <a:prstGeom prst="rect">
            <a:avLst/>
          </a:prstGeom>
        </p:spPr>
      </p:pic>
      <p:sp>
        <p:nvSpPr>
          <p:cNvPr id="211" name="Прямоугольник 210"/>
          <p:cNvSpPr/>
          <p:nvPr/>
        </p:nvSpPr>
        <p:spPr>
          <a:xfrm>
            <a:off x="4079706" y="4965673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Saratov</a:t>
            </a:r>
          </a:p>
        </p:txBody>
      </p:sp>
      <p:pic>
        <p:nvPicPr>
          <p:cNvPr id="212" name="Рисунок 2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84" y="4948339"/>
            <a:ext cx="257180" cy="332192"/>
          </a:xfrm>
          <a:prstGeom prst="rect">
            <a:avLst/>
          </a:prstGeom>
        </p:spPr>
      </p:pic>
      <p:sp>
        <p:nvSpPr>
          <p:cNvPr id="215" name="TextBox 214"/>
          <p:cNvSpPr txBox="1"/>
          <p:nvPr/>
        </p:nvSpPr>
        <p:spPr>
          <a:xfrm>
            <a:off x="3649225" y="3744615"/>
            <a:ext cx="447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3638977" y="4519544"/>
            <a:ext cx="45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665770" y="4912516"/>
            <a:ext cx="40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677922" y="4121617"/>
            <a:ext cx="406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4084168" y="5316354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Samara</a:t>
            </a:r>
          </a:p>
        </p:txBody>
      </p:sp>
      <p:pic>
        <p:nvPicPr>
          <p:cNvPr id="224" name="Рисунок 2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46" y="5345658"/>
            <a:ext cx="257180" cy="332192"/>
          </a:xfrm>
          <a:prstGeom prst="rect">
            <a:avLst/>
          </a:prstGeom>
        </p:spPr>
      </p:pic>
      <p:sp>
        <p:nvSpPr>
          <p:cNvPr id="225" name="Прямоугольник 224"/>
          <p:cNvSpPr/>
          <p:nvPr/>
        </p:nvSpPr>
        <p:spPr>
          <a:xfrm>
            <a:off x="4084168" y="5712397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Orenburg</a:t>
            </a:r>
          </a:p>
        </p:txBody>
      </p:sp>
      <p:pic>
        <p:nvPicPr>
          <p:cNvPr id="226" name="Рисунок 2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46" y="5733928"/>
            <a:ext cx="257180" cy="332192"/>
          </a:xfrm>
          <a:prstGeom prst="rect">
            <a:avLst/>
          </a:prstGeom>
        </p:spPr>
      </p:pic>
      <p:sp>
        <p:nvSpPr>
          <p:cNvPr id="227" name="Прямоугольник 226"/>
          <p:cNvSpPr/>
          <p:nvPr/>
        </p:nvSpPr>
        <p:spPr>
          <a:xfrm>
            <a:off x="4084168" y="6108440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Kirov</a:t>
            </a:r>
          </a:p>
        </p:txBody>
      </p:sp>
      <p:pic>
        <p:nvPicPr>
          <p:cNvPr id="228" name="Рисунок 2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46" y="6122198"/>
            <a:ext cx="257180" cy="332192"/>
          </a:xfrm>
          <a:prstGeom prst="rect">
            <a:avLst/>
          </a:prstGeom>
        </p:spPr>
      </p:pic>
      <p:sp>
        <p:nvSpPr>
          <p:cNvPr id="233" name="Прямоугольник 232"/>
          <p:cNvSpPr/>
          <p:nvPr/>
        </p:nvSpPr>
        <p:spPr>
          <a:xfrm>
            <a:off x="5953036" y="3785604"/>
            <a:ext cx="161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Kazakhstan</a:t>
            </a:r>
            <a:endParaRPr lang="ru-RU" sz="1400" dirty="0"/>
          </a:p>
        </p:txBody>
      </p:sp>
      <p:pic>
        <p:nvPicPr>
          <p:cNvPr id="234" name="Рисунок 2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14" y="3776043"/>
            <a:ext cx="257180" cy="332192"/>
          </a:xfrm>
          <a:prstGeom prst="rect">
            <a:avLst/>
          </a:prstGeom>
        </p:spPr>
      </p:pic>
      <p:sp>
        <p:nvSpPr>
          <p:cNvPr id="239" name="TextBox 238"/>
          <p:cNvSpPr txBox="1"/>
          <p:nvPr/>
        </p:nvSpPr>
        <p:spPr>
          <a:xfrm>
            <a:off x="3653687" y="5303763"/>
            <a:ext cx="447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684530" y="5693045"/>
            <a:ext cx="406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546435" y="3739208"/>
            <a:ext cx="390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682384" y="6088386"/>
            <a:ext cx="406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82782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5" b="24165"/>
          <a:stretch/>
        </p:blipFill>
        <p:spPr>
          <a:xfrm>
            <a:off x="0" y="1561171"/>
            <a:ext cx="9905999" cy="35014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6955" y="6383245"/>
            <a:ext cx="2743200" cy="365125"/>
          </a:xfrm>
        </p:spPr>
        <p:txBody>
          <a:bodyPr/>
          <a:lstStyle/>
          <a:p>
            <a:fld id="{A9AAB533-36D8-44A7-8CDA-90F8BA2E1F05}" type="slidenum">
              <a:rPr lang="ru-RU" sz="1401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ru-RU" sz="1401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2"/>
          <a:stretch/>
        </p:blipFill>
        <p:spPr>
          <a:xfrm>
            <a:off x="-6372" y="1791"/>
            <a:ext cx="1014896" cy="110317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307" y="386846"/>
            <a:ext cx="8455897" cy="3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490"/>
              </a:spcAft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FINANCIAL RESULTS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068109"/>
            <a:ext cx="9905999" cy="1139785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639" y="1063910"/>
            <a:ext cx="1990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amount,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milliard RUB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3901" y="1063910"/>
            <a:ext cx="2384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present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value,</a:t>
            </a:r>
          </a:p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 RUB</a:t>
            </a:r>
            <a:endParaRPr lang="ru-RU" sz="14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37608" y="1063910"/>
            <a:ext cx="1600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profit,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milliard RUB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0641" y="18077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6,8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6126" y="18077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235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27456" y="18077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17751" y="18077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5231" y="1068393"/>
            <a:ext cx="2384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 rate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return,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4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4125" y="1063910"/>
            <a:ext cx="1600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volume of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sales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milliard RUB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4268" y="18077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" y="4953510"/>
            <a:ext cx="9910482" cy="859061"/>
          </a:xfrm>
          <a:prstGeom prst="rect">
            <a:avLst/>
          </a:prstGeom>
          <a:solidFill>
            <a:srgbClr val="AE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7502" y="4944679"/>
            <a:ext cx="3873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imple,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77504" y="4944679"/>
            <a:ext cx="46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Discount,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4670819"/>
            <a:ext cx="9919452" cy="286232"/>
          </a:xfrm>
          <a:prstGeom prst="rect">
            <a:avLst/>
          </a:prstGeom>
          <a:solidFill>
            <a:srgbClr val="595959"/>
          </a:solidFill>
        </p:spPr>
        <p:txBody>
          <a:bodyPr wrap="square" anchor="ctr">
            <a:spAutoFit/>
          </a:bodyPr>
          <a:lstStyle/>
          <a:p>
            <a:pPr algn="ctr" defTabSz="7704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811110" algn="l"/>
                <a:tab pos="10012319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PAYBACK PERIOD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0347" y="54234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88244" y="54234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69865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3277</TotalTime>
  <Words>696</Words>
  <Application>Microsoft Office PowerPoint</Application>
  <PresentationFormat>Лист A4 (210x297 мм)</PresentationFormat>
  <Paragraphs>327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Алешин Ю.М.</cp:lastModifiedBy>
  <cp:revision>203</cp:revision>
  <dcterms:created xsi:type="dcterms:W3CDTF">2015-08-17T14:33:45Z</dcterms:created>
  <dcterms:modified xsi:type="dcterms:W3CDTF">2015-10-15T07:48:06Z</dcterms:modified>
</cp:coreProperties>
</file>