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3" r:id="rId5"/>
    <p:sldId id="274" r:id="rId6"/>
    <p:sldId id="275" r:id="rId7"/>
    <p:sldId id="277" r:id="rId8"/>
    <p:sldId id="279" r:id="rId9"/>
    <p:sldId id="278" r:id="rId10"/>
    <p:sldId id="280" r:id="rId11"/>
    <p:sldId id="267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5B14"/>
    <a:srgbClr val="FA7272"/>
    <a:srgbClr val="CCFFCC"/>
    <a:srgbClr val="DCFBCD"/>
    <a:srgbClr val="F3F4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445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200"/>
            </a:pPr>
            <a:r>
              <a:rPr lang="ru-RU" sz="3200" dirty="0" smtClean="0"/>
              <a:t>Структура субъектов</a:t>
            </a:r>
            <a:endParaRPr lang="ru-RU" sz="3200" dirty="0"/>
          </a:p>
        </c:rich>
      </c:tx>
      <c:layout>
        <c:manualLayout>
          <c:xMode val="edge"/>
          <c:yMode val="edge"/>
          <c:x val="0.29287577334083237"/>
          <c:y val="5.46875E-2"/>
        </c:manualLayout>
      </c:layout>
      <c:overlay val="0"/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  <c:spPr>
              <a:gradFill flip="none" rotWithShape="1">
                <a:gsLst>
                  <a:gs pos="67000">
                    <a:schemeClr val="accent6"/>
                  </a:gs>
                  <a:gs pos="0">
                    <a:srgbClr val="FFFF00"/>
                  </a:gs>
                </a:gsLst>
                <a:lin ang="13500000" scaled="1"/>
                <a:tileRect/>
              </a:gradFill>
            </c:spPr>
          </c:dPt>
          <c:dPt>
            <c:idx val="2"/>
            <c:bubble3D val="0"/>
            <c:spPr>
              <a:solidFill>
                <a:srgbClr val="C00000"/>
              </a:solidFill>
            </c:spPr>
          </c:dPt>
          <c:dPt>
            <c:idx val="3"/>
            <c:bubble3D val="0"/>
          </c:dPt>
          <c:dLbls>
            <c:dLbl>
              <c:idx val="0"/>
              <c:layout>
                <c:manualLayout>
                  <c:x val="-8.4495688038994585E-3"/>
                  <c:y val="-3.919660433070866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3198467379077615E-2"/>
                  <c:y val="4.47071850393700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4323326771653544E-2"/>
                  <c:y val="-2.824639107611548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7149184476940376E-3"/>
                  <c:y val="-3.8061638779527562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Мясное скотоводство</c:v>
                </c:pt>
                <c:pt idx="1">
                  <c:v>Молочное скотоводство</c:v>
                </c:pt>
                <c:pt idx="2">
                  <c:v>Свиноводство</c:v>
                </c:pt>
                <c:pt idx="3">
                  <c:v>Овцеводство</c:v>
                </c:pt>
                <c:pt idx="4">
                  <c:v>Лаборатория</c:v>
                </c:pt>
                <c:pt idx="5">
                  <c:v>РИСЦ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</c:v>
                </c:pt>
                <c:pt idx="1">
                  <c:v>17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2">
          <a:noFill/>
        </a:ln>
      </c:spPr>
    </c:plotArea>
    <c:legend>
      <c:legendPos val="r"/>
      <c:layout>
        <c:manualLayout>
          <c:xMode val="edge"/>
          <c:yMode val="edge"/>
          <c:x val="0.67040401199850019"/>
          <c:y val="0.17211757709973752"/>
          <c:w val="0.31471503562054742"/>
          <c:h val="0.78614234744094491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6"/>
      </a:pPr>
      <a:endParaRPr lang="ru-RU"/>
    </a:p>
  </c:txPr>
  <c:externalData r:id="rId1">
    <c:autoUpdate val="0"/>
  </c:externalData>
</c:chartSpace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688930-0AA9-4353-BD9E-A3BAE232894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60D7BE-B7B1-4ADD-96FC-074186F7A5EE}">
      <dgm:prSet phldrT="[Текст]" custT="1"/>
      <dgm:spPr/>
      <dgm:t>
        <a:bodyPr/>
        <a:lstStyle/>
        <a:p>
          <a:r>
            <a:rPr lang="ru-RU" sz="2400" dirty="0" smtClean="0"/>
            <a:t>Федеральный закон РФ от 03.08.1995 №123-ФЗ</a:t>
          </a:r>
          <a:endParaRPr lang="ru-RU" sz="2400" dirty="0"/>
        </a:p>
      </dgm:t>
    </dgm:pt>
    <dgm:pt modelId="{9C2DF908-B03C-4A73-914B-D684C194CAE8}" type="parTrans" cxnId="{18FAF458-B02E-4E02-85C5-40DFA102EB5D}">
      <dgm:prSet/>
      <dgm:spPr/>
      <dgm:t>
        <a:bodyPr/>
        <a:lstStyle/>
        <a:p>
          <a:endParaRPr lang="ru-RU"/>
        </a:p>
      </dgm:t>
    </dgm:pt>
    <dgm:pt modelId="{8438AC38-DD48-4197-A979-057096AC2DD6}" type="sibTrans" cxnId="{18FAF458-B02E-4E02-85C5-40DFA102EB5D}">
      <dgm:prSet/>
      <dgm:spPr/>
      <dgm:t>
        <a:bodyPr/>
        <a:lstStyle/>
        <a:p>
          <a:endParaRPr lang="ru-RU"/>
        </a:p>
      </dgm:t>
    </dgm:pt>
    <dgm:pt modelId="{D781CD47-BE15-456B-A62C-F4F74C4C7316}">
      <dgm:prSet phldrT="[Текст]" custT="1"/>
      <dgm:spPr/>
      <dgm:t>
        <a:bodyPr/>
        <a:lstStyle/>
        <a:p>
          <a:r>
            <a:rPr lang="ru-RU" sz="2400" dirty="0" smtClean="0"/>
            <a:t>Федеральный закон РФ от 26.12.2008 №294-ФЗ</a:t>
          </a:r>
          <a:endParaRPr lang="ru-RU" sz="2400" dirty="0"/>
        </a:p>
      </dgm:t>
    </dgm:pt>
    <dgm:pt modelId="{A5608EC4-55A7-478A-89F7-89B261E8C20F}" type="parTrans" cxnId="{7EB89FE4-9935-40AF-B082-48ED50130D19}">
      <dgm:prSet/>
      <dgm:spPr/>
      <dgm:t>
        <a:bodyPr/>
        <a:lstStyle/>
        <a:p>
          <a:endParaRPr lang="ru-RU"/>
        </a:p>
      </dgm:t>
    </dgm:pt>
    <dgm:pt modelId="{97C22FE8-A81F-4003-882A-B45E05297034}" type="sibTrans" cxnId="{7EB89FE4-9935-40AF-B082-48ED50130D19}">
      <dgm:prSet/>
      <dgm:spPr/>
      <dgm:t>
        <a:bodyPr/>
        <a:lstStyle/>
        <a:p>
          <a:endParaRPr lang="ru-RU"/>
        </a:p>
      </dgm:t>
    </dgm:pt>
    <dgm:pt modelId="{06605F0C-C171-4836-9819-085E4EEB573E}">
      <dgm:prSet phldrT="[Текст]" custT="1"/>
      <dgm:spPr/>
      <dgm:t>
        <a:bodyPr/>
        <a:lstStyle/>
        <a:p>
          <a:r>
            <a:rPr lang="ru-RU" sz="2400" dirty="0" smtClean="0"/>
            <a:t>КоАП РФ </a:t>
          </a:r>
          <a:r>
            <a:rPr lang="ru-RU" sz="2400" spc="-10" dirty="0" smtClean="0">
              <a:latin typeface="Times New Roman"/>
              <a:cs typeface="Times New Roman"/>
            </a:rPr>
            <a:t>от </a:t>
          </a:r>
          <a:r>
            <a:rPr lang="ru-RU" sz="2400" dirty="0" smtClean="0">
              <a:latin typeface="Times New Roman"/>
              <a:cs typeface="Times New Roman"/>
            </a:rPr>
            <a:t>30 </a:t>
          </a:r>
          <a:r>
            <a:rPr lang="ru-RU" sz="2400" spc="-5" dirty="0" smtClean="0">
              <a:latin typeface="Times New Roman"/>
              <a:cs typeface="Times New Roman"/>
            </a:rPr>
            <a:t>декабря </a:t>
          </a:r>
          <a:r>
            <a:rPr lang="ru-RU" sz="2400" spc="5" dirty="0" smtClean="0">
              <a:latin typeface="Times New Roman"/>
              <a:cs typeface="Times New Roman"/>
            </a:rPr>
            <a:t>2001 </a:t>
          </a:r>
          <a:r>
            <a:rPr lang="ru-RU" sz="2400" spc="-80" dirty="0" smtClean="0">
              <a:latin typeface="Times New Roman"/>
              <a:cs typeface="Times New Roman"/>
            </a:rPr>
            <a:t>г. </a:t>
          </a:r>
          <a:r>
            <a:rPr lang="ru-RU" sz="2400" dirty="0" smtClean="0">
              <a:latin typeface="Times New Roman"/>
              <a:cs typeface="Times New Roman"/>
            </a:rPr>
            <a:t>№</a:t>
          </a:r>
          <a:r>
            <a:rPr lang="ru-RU" sz="2400" spc="-35" dirty="0" smtClean="0">
              <a:latin typeface="Times New Roman"/>
              <a:cs typeface="Times New Roman"/>
            </a:rPr>
            <a:t> </a:t>
          </a:r>
          <a:r>
            <a:rPr lang="ru-RU" sz="2400" dirty="0" smtClean="0">
              <a:latin typeface="Times New Roman"/>
              <a:cs typeface="Times New Roman"/>
            </a:rPr>
            <a:t>195-ФЗ</a:t>
          </a:r>
          <a:endParaRPr lang="ru-RU" sz="2400" dirty="0"/>
        </a:p>
      </dgm:t>
    </dgm:pt>
    <dgm:pt modelId="{11F205F5-0653-4365-B7F4-392F12916BD9}" type="parTrans" cxnId="{72C05DE0-9A65-47BE-859F-F3D7D569F2B6}">
      <dgm:prSet/>
      <dgm:spPr/>
      <dgm:t>
        <a:bodyPr/>
        <a:lstStyle/>
        <a:p>
          <a:endParaRPr lang="ru-RU"/>
        </a:p>
      </dgm:t>
    </dgm:pt>
    <dgm:pt modelId="{04784E74-059D-4997-B98A-98653C013005}" type="sibTrans" cxnId="{72C05DE0-9A65-47BE-859F-F3D7D569F2B6}">
      <dgm:prSet/>
      <dgm:spPr/>
      <dgm:t>
        <a:bodyPr/>
        <a:lstStyle/>
        <a:p>
          <a:endParaRPr lang="ru-RU"/>
        </a:p>
      </dgm:t>
    </dgm:pt>
    <dgm:pt modelId="{3211CEA5-C89E-4CC6-B344-E9E240C033EF}">
      <dgm:prSet custT="1"/>
      <dgm:spPr/>
      <dgm:t>
        <a:bodyPr/>
        <a:lstStyle/>
        <a:p>
          <a:r>
            <a:rPr lang="ru-RU" sz="2400" dirty="0" smtClean="0">
              <a:latin typeface="Times New Roman"/>
              <a:cs typeface="Times New Roman"/>
            </a:rPr>
            <a:t>постановления Правительства Калужской области от 29.05.2012 № 268</a:t>
          </a:r>
        </a:p>
      </dgm:t>
    </dgm:pt>
    <dgm:pt modelId="{C670F57B-1DFE-46BB-B558-CF9CEEF49D7B}" type="parTrans" cxnId="{3B5D985A-356B-4472-8AEE-23A7E45E7173}">
      <dgm:prSet/>
      <dgm:spPr/>
      <dgm:t>
        <a:bodyPr/>
        <a:lstStyle/>
        <a:p>
          <a:endParaRPr lang="ru-RU"/>
        </a:p>
      </dgm:t>
    </dgm:pt>
    <dgm:pt modelId="{99CE783B-F621-43FA-9A50-7668CEF3C244}" type="sibTrans" cxnId="{3B5D985A-356B-4472-8AEE-23A7E45E7173}">
      <dgm:prSet/>
      <dgm:spPr/>
      <dgm:t>
        <a:bodyPr/>
        <a:lstStyle/>
        <a:p>
          <a:endParaRPr lang="ru-RU"/>
        </a:p>
      </dgm:t>
    </dgm:pt>
    <dgm:pt modelId="{D839C99F-8747-487E-A90D-A4ABEEBEA073}" type="pres">
      <dgm:prSet presAssocID="{C4688930-0AA9-4353-BD9E-A3BAE232894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2CB9507-D6EB-4FC6-AB6E-1AA2D93BFAAA}" type="pres">
      <dgm:prSet presAssocID="{C4688930-0AA9-4353-BD9E-A3BAE232894A}" presName="Name1" presStyleCnt="0"/>
      <dgm:spPr/>
    </dgm:pt>
    <dgm:pt modelId="{1C36DD81-DBA2-46F3-8AD0-04CF19BE0B94}" type="pres">
      <dgm:prSet presAssocID="{C4688930-0AA9-4353-BD9E-A3BAE232894A}" presName="cycle" presStyleCnt="0"/>
      <dgm:spPr/>
    </dgm:pt>
    <dgm:pt modelId="{7AB99796-ED40-4D17-A2C8-970BA0A42373}" type="pres">
      <dgm:prSet presAssocID="{C4688930-0AA9-4353-BD9E-A3BAE232894A}" presName="srcNode" presStyleLbl="node1" presStyleIdx="0" presStyleCnt="4"/>
      <dgm:spPr/>
    </dgm:pt>
    <dgm:pt modelId="{3D293E5A-9E43-4AD5-AC4C-53468A196886}" type="pres">
      <dgm:prSet presAssocID="{C4688930-0AA9-4353-BD9E-A3BAE232894A}" presName="conn" presStyleLbl="parChTrans1D2" presStyleIdx="0" presStyleCnt="1"/>
      <dgm:spPr/>
      <dgm:t>
        <a:bodyPr/>
        <a:lstStyle/>
        <a:p>
          <a:endParaRPr lang="ru-RU"/>
        </a:p>
      </dgm:t>
    </dgm:pt>
    <dgm:pt modelId="{52AABE75-ACBA-490E-8A8E-5886ADCA6EDE}" type="pres">
      <dgm:prSet presAssocID="{C4688930-0AA9-4353-BD9E-A3BAE232894A}" presName="extraNode" presStyleLbl="node1" presStyleIdx="0" presStyleCnt="4"/>
      <dgm:spPr/>
    </dgm:pt>
    <dgm:pt modelId="{75909E3D-A7DA-44C9-B6E4-DB6D350C52A9}" type="pres">
      <dgm:prSet presAssocID="{C4688930-0AA9-4353-BD9E-A3BAE232894A}" presName="dstNode" presStyleLbl="node1" presStyleIdx="0" presStyleCnt="4"/>
      <dgm:spPr/>
    </dgm:pt>
    <dgm:pt modelId="{9725F94E-FB54-492C-8CDB-27BF19DD610D}" type="pres">
      <dgm:prSet presAssocID="{8060D7BE-B7B1-4ADD-96FC-074186F7A5EE}" presName="text_1" presStyleLbl="node1" presStyleIdx="0" presStyleCnt="4" custScaleX="1030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F762F0-4143-413B-8EE7-14AD5A16E325}" type="pres">
      <dgm:prSet presAssocID="{8060D7BE-B7B1-4ADD-96FC-074186F7A5EE}" presName="accent_1" presStyleCnt="0"/>
      <dgm:spPr/>
    </dgm:pt>
    <dgm:pt modelId="{6AB2CBCD-FDBE-4E16-9ABC-DCD1BBD87378}" type="pres">
      <dgm:prSet presAssocID="{8060D7BE-B7B1-4ADD-96FC-074186F7A5EE}" presName="accentRepeatNode" presStyleLbl="solidFgAcc1" presStyleIdx="0" presStyleCnt="4"/>
      <dgm:spPr>
        <a:prstGeom prst="rect">
          <a:avLst/>
        </a:prstGeom>
      </dgm:spPr>
    </dgm:pt>
    <dgm:pt modelId="{DEB9E4AC-1C0C-42DC-9BAD-4DD1AF5DA6A7}" type="pres">
      <dgm:prSet presAssocID="{D781CD47-BE15-456B-A62C-F4F74C4C7316}" presName="text_2" presStyleLbl="node1" presStyleIdx="1" presStyleCnt="4" custScaleX="94596" custLinFactNeighborX="-745" custLinFactNeighborY="-97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F6498A-9B1B-4779-96C3-BE8C6F09DCD6}" type="pres">
      <dgm:prSet presAssocID="{D781CD47-BE15-456B-A62C-F4F74C4C7316}" presName="accent_2" presStyleCnt="0"/>
      <dgm:spPr/>
    </dgm:pt>
    <dgm:pt modelId="{C04F8A3E-75AE-4EEF-AD79-F7BDFF063588}" type="pres">
      <dgm:prSet presAssocID="{D781CD47-BE15-456B-A62C-F4F74C4C7316}" presName="accentRepeatNode" presStyleLbl="solidFgAcc1" presStyleIdx="1" presStyleCnt="4"/>
      <dgm:spPr>
        <a:prstGeom prst="rect">
          <a:avLst/>
        </a:prstGeom>
      </dgm:spPr>
    </dgm:pt>
    <dgm:pt modelId="{43D1F8BE-1E9A-4759-A595-CBD2D8A4F4AD}" type="pres">
      <dgm:prSet presAssocID="{06605F0C-C171-4836-9819-085E4EEB573E}" presName="text_3" presStyleLbl="node1" presStyleIdx="2" presStyleCnt="4" custLinFactNeighborX="298" custLinFactNeighborY="30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1455C4-F619-4557-BF4C-89152789F354}" type="pres">
      <dgm:prSet presAssocID="{06605F0C-C171-4836-9819-085E4EEB573E}" presName="accent_3" presStyleCnt="0"/>
      <dgm:spPr/>
    </dgm:pt>
    <dgm:pt modelId="{DACBC9CB-8E08-4853-BE4A-2B7AD641BF8D}" type="pres">
      <dgm:prSet presAssocID="{06605F0C-C171-4836-9819-085E4EEB573E}" presName="accentRepeatNode" presStyleLbl="solidFgAcc1" presStyleIdx="2" presStyleCnt="4"/>
      <dgm:spPr>
        <a:prstGeom prst="rect">
          <a:avLst/>
        </a:prstGeom>
      </dgm:spPr>
    </dgm:pt>
    <dgm:pt modelId="{3F9B5285-3AA8-431C-A13E-CD9506B442DD}" type="pres">
      <dgm:prSet presAssocID="{3211CEA5-C89E-4CC6-B344-E9E240C033EF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952F4A-627E-4219-8917-5B26A510D4E8}" type="pres">
      <dgm:prSet presAssocID="{3211CEA5-C89E-4CC6-B344-E9E240C033EF}" presName="accent_4" presStyleCnt="0"/>
      <dgm:spPr/>
    </dgm:pt>
    <dgm:pt modelId="{C69D6E58-7F5A-4CF5-A362-F086B738C633}" type="pres">
      <dgm:prSet presAssocID="{3211CEA5-C89E-4CC6-B344-E9E240C033EF}" presName="accentRepeatNode" presStyleLbl="solidFgAcc1" presStyleIdx="3" presStyleCnt="4"/>
      <dgm:spPr>
        <a:prstGeom prst="rect">
          <a:avLst/>
        </a:prstGeom>
      </dgm:spPr>
    </dgm:pt>
  </dgm:ptLst>
  <dgm:cxnLst>
    <dgm:cxn modelId="{943D781B-AA6C-4EA3-9954-E834A35C5E71}" type="presOf" srcId="{06605F0C-C171-4836-9819-085E4EEB573E}" destId="{43D1F8BE-1E9A-4759-A595-CBD2D8A4F4AD}" srcOrd="0" destOrd="0" presId="urn:microsoft.com/office/officeart/2008/layout/VerticalCurvedList"/>
    <dgm:cxn modelId="{34AC62EF-82F6-49AB-B912-7B63A94CA1E7}" type="presOf" srcId="{D781CD47-BE15-456B-A62C-F4F74C4C7316}" destId="{DEB9E4AC-1C0C-42DC-9BAD-4DD1AF5DA6A7}" srcOrd="0" destOrd="0" presId="urn:microsoft.com/office/officeart/2008/layout/VerticalCurvedList"/>
    <dgm:cxn modelId="{18FAF458-B02E-4E02-85C5-40DFA102EB5D}" srcId="{C4688930-0AA9-4353-BD9E-A3BAE232894A}" destId="{8060D7BE-B7B1-4ADD-96FC-074186F7A5EE}" srcOrd="0" destOrd="0" parTransId="{9C2DF908-B03C-4A73-914B-D684C194CAE8}" sibTransId="{8438AC38-DD48-4197-A979-057096AC2DD6}"/>
    <dgm:cxn modelId="{72C05DE0-9A65-47BE-859F-F3D7D569F2B6}" srcId="{C4688930-0AA9-4353-BD9E-A3BAE232894A}" destId="{06605F0C-C171-4836-9819-085E4EEB573E}" srcOrd="2" destOrd="0" parTransId="{11F205F5-0653-4365-B7F4-392F12916BD9}" sibTransId="{04784E74-059D-4997-B98A-98653C013005}"/>
    <dgm:cxn modelId="{7EB89FE4-9935-40AF-B082-48ED50130D19}" srcId="{C4688930-0AA9-4353-BD9E-A3BAE232894A}" destId="{D781CD47-BE15-456B-A62C-F4F74C4C7316}" srcOrd="1" destOrd="0" parTransId="{A5608EC4-55A7-478A-89F7-89B261E8C20F}" sibTransId="{97C22FE8-A81F-4003-882A-B45E05297034}"/>
    <dgm:cxn modelId="{F8EBB767-6560-4D34-A32C-218205F6D2F0}" type="presOf" srcId="{3211CEA5-C89E-4CC6-B344-E9E240C033EF}" destId="{3F9B5285-3AA8-431C-A13E-CD9506B442DD}" srcOrd="0" destOrd="0" presId="urn:microsoft.com/office/officeart/2008/layout/VerticalCurvedList"/>
    <dgm:cxn modelId="{6F9E2C74-668C-47D3-8C97-2963B9AF2888}" type="presOf" srcId="{8438AC38-DD48-4197-A979-057096AC2DD6}" destId="{3D293E5A-9E43-4AD5-AC4C-53468A196886}" srcOrd="0" destOrd="0" presId="urn:microsoft.com/office/officeart/2008/layout/VerticalCurvedList"/>
    <dgm:cxn modelId="{3B5D985A-356B-4472-8AEE-23A7E45E7173}" srcId="{C4688930-0AA9-4353-BD9E-A3BAE232894A}" destId="{3211CEA5-C89E-4CC6-B344-E9E240C033EF}" srcOrd="3" destOrd="0" parTransId="{C670F57B-1DFE-46BB-B558-CF9CEEF49D7B}" sibTransId="{99CE783B-F621-43FA-9A50-7668CEF3C244}"/>
    <dgm:cxn modelId="{BC5C0F53-2755-456C-9491-978F2CEF7658}" type="presOf" srcId="{C4688930-0AA9-4353-BD9E-A3BAE232894A}" destId="{D839C99F-8747-487E-A90D-A4ABEEBEA073}" srcOrd="0" destOrd="0" presId="urn:microsoft.com/office/officeart/2008/layout/VerticalCurvedList"/>
    <dgm:cxn modelId="{B9AE64FA-3F08-4D2C-8F45-A8BA9F8080C3}" type="presOf" srcId="{8060D7BE-B7B1-4ADD-96FC-074186F7A5EE}" destId="{9725F94E-FB54-492C-8CDB-27BF19DD610D}" srcOrd="0" destOrd="0" presId="urn:microsoft.com/office/officeart/2008/layout/VerticalCurvedList"/>
    <dgm:cxn modelId="{D921B267-9261-434F-A739-176272796366}" type="presParOf" srcId="{D839C99F-8747-487E-A90D-A4ABEEBEA073}" destId="{92CB9507-D6EB-4FC6-AB6E-1AA2D93BFAAA}" srcOrd="0" destOrd="0" presId="urn:microsoft.com/office/officeart/2008/layout/VerticalCurvedList"/>
    <dgm:cxn modelId="{6976729E-8BA4-45AE-AA2B-A61E12ABD223}" type="presParOf" srcId="{92CB9507-D6EB-4FC6-AB6E-1AA2D93BFAAA}" destId="{1C36DD81-DBA2-46F3-8AD0-04CF19BE0B94}" srcOrd="0" destOrd="0" presId="urn:microsoft.com/office/officeart/2008/layout/VerticalCurvedList"/>
    <dgm:cxn modelId="{C8BCB748-A847-46B2-8C0A-07CD3714112D}" type="presParOf" srcId="{1C36DD81-DBA2-46F3-8AD0-04CF19BE0B94}" destId="{7AB99796-ED40-4D17-A2C8-970BA0A42373}" srcOrd="0" destOrd="0" presId="urn:microsoft.com/office/officeart/2008/layout/VerticalCurvedList"/>
    <dgm:cxn modelId="{9BDDB6E8-47B2-4A48-96D5-5B4F95347F9B}" type="presParOf" srcId="{1C36DD81-DBA2-46F3-8AD0-04CF19BE0B94}" destId="{3D293E5A-9E43-4AD5-AC4C-53468A196886}" srcOrd="1" destOrd="0" presId="urn:microsoft.com/office/officeart/2008/layout/VerticalCurvedList"/>
    <dgm:cxn modelId="{27CB3A54-198E-4545-B041-8D5F672CD39E}" type="presParOf" srcId="{1C36DD81-DBA2-46F3-8AD0-04CF19BE0B94}" destId="{52AABE75-ACBA-490E-8A8E-5886ADCA6EDE}" srcOrd="2" destOrd="0" presId="urn:microsoft.com/office/officeart/2008/layout/VerticalCurvedList"/>
    <dgm:cxn modelId="{F63E49B2-A62C-406A-B612-9604ECCF604E}" type="presParOf" srcId="{1C36DD81-DBA2-46F3-8AD0-04CF19BE0B94}" destId="{75909E3D-A7DA-44C9-B6E4-DB6D350C52A9}" srcOrd="3" destOrd="0" presId="urn:microsoft.com/office/officeart/2008/layout/VerticalCurvedList"/>
    <dgm:cxn modelId="{1E616ED0-D03E-4C77-B7BE-56B6032D0B81}" type="presParOf" srcId="{92CB9507-D6EB-4FC6-AB6E-1AA2D93BFAAA}" destId="{9725F94E-FB54-492C-8CDB-27BF19DD610D}" srcOrd="1" destOrd="0" presId="urn:microsoft.com/office/officeart/2008/layout/VerticalCurvedList"/>
    <dgm:cxn modelId="{515D4910-3449-4CA9-8FF9-18AA9B9C9ACE}" type="presParOf" srcId="{92CB9507-D6EB-4FC6-AB6E-1AA2D93BFAAA}" destId="{2CF762F0-4143-413B-8EE7-14AD5A16E325}" srcOrd="2" destOrd="0" presId="urn:microsoft.com/office/officeart/2008/layout/VerticalCurvedList"/>
    <dgm:cxn modelId="{EDCDB498-9C12-4733-8AC6-87B56B9BD01B}" type="presParOf" srcId="{2CF762F0-4143-413B-8EE7-14AD5A16E325}" destId="{6AB2CBCD-FDBE-4E16-9ABC-DCD1BBD87378}" srcOrd="0" destOrd="0" presId="urn:microsoft.com/office/officeart/2008/layout/VerticalCurvedList"/>
    <dgm:cxn modelId="{FDA91BCE-D1D7-48E5-BB21-56135E6865E7}" type="presParOf" srcId="{92CB9507-D6EB-4FC6-AB6E-1AA2D93BFAAA}" destId="{DEB9E4AC-1C0C-42DC-9BAD-4DD1AF5DA6A7}" srcOrd="3" destOrd="0" presId="urn:microsoft.com/office/officeart/2008/layout/VerticalCurvedList"/>
    <dgm:cxn modelId="{65FFBD69-7E40-47DD-89EE-BC9EB978C4C4}" type="presParOf" srcId="{92CB9507-D6EB-4FC6-AB6E-1AA2D93BFAAA}" destId="{F4F6498A-9B1B-4779-96C3-BE8C6F09DCD6}" srcOrd="4" destOrd="0" presId="urn:microsoft.com/office/officeart/2008/layout/VerticalCurvedList"/>
    <dgm:cxn modelId="{5A18D246-9461-4A5D-884E-2526B2052D4F}" type="presParOf" srcId="{F4F6498A-9B1B-4779-96C3-BE8C6F09DCD6}" destId="{C04F8A3E-75AE-4EEF-AD79-F7BDFF063588}" srcOrd="0" destOrd="0" presId="urn:microsoft.com/office/officeart/2008/layout/VerticalCurvedList"/>
    <dgm:cxn modelId="{A9881574-058D-4025-A48F-C793BF6DE0B2}" type="presParOf" srcId="{92CB9507-D6EB-4FC6-AB6E-1AA2D93BFAAA}" destId="{43D1F8BE-1E9A-4759-A595-CBD2D8A4F4AD}" srcOrd="5" destOrd="0" presId="urn:microsoft.com/office/officeart/2008/layout/VerticalCurvedList"/>
    <dgm:cxn modelId="{3E6BB37F-BEF8-49E5-B9A4-465EFA215FB8}" type="presParOf" srcId="{92CB9507-D6EB-4FC6-AB6E-1AA2D93BFAAA}" destId="{5E1455C4-F619-4557-BF4C-89152789F354}" srcOrd="6" destOrd="0" presId="urn:microsoft.com/office/officeart/2008/layout/VerticalCurvedList"/>
    <dgm:cxn modelId="{9A1B2A49-AA75-4844-AAE3-D7E0AFBD5452}" type="presParOf" srcId="{5E1455C4-F619-4557-BF4C-89152789F354}" destId="{DACBC9CB-8E08-4853-BE4A-2B7AD641BF8D}" srcOrd="0" destOrd="0" presId="urn:microsoft.com/office/officeart/2008/layout/VerticalCurvedList"/>
    <dgm:cxn modelId="{7FD98209-64D5-48F7-B9EC-94E32EEF54D1}" type="presParOf" srcId="{92CB9507-D6EB-4FC6-AB6E-1AA2D93BFAAA}" destId="{3F9B5285-3AA8-431C-A13E-CD9506B442DD}" srcOrd="7" destOrd="0" presId="urn:microsoft.com/office/officeart/2008/layout/VerticalCurvedList"/>
    <dgm:cxn modelId="{CB33D2C4-184B-40B2-96E4-2AD81A03523F}" type="presParOf" srcId="{92CB9507-D6EB-4FC6-AB6E-1AA2D93BFAAA}" destId="{81952F4A-627E-4219-8917-5B26A510D4E8}" srcOrd="8" destOrd="0" presId="urn:microsoft.com/office/officeart/2008/layout/VerticalCurvedList"/>
    <dgm:cxn modelId="{5652E429-E884-4969-997C-07184C17D215}" type="presParOf" srcId="{81952F4A-627E-4219-8917-5B26A510D4E8}" destId="{C69D6E58-7F5A-4CF5-A362-F086B738C6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B71EC5-426B-4FB4-8447-E2CA01747EE5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625F82E5-A11E-41BF-8A9A-E6964447B53E}">
      <dgm:prSet phldrT="[Текст]" custT="1"/>
      <dgm:spPr/>
      <dgm:t>
        <a:bodyPr/>
        <a:lstStyle/>
        <a:p>
          <a:r>
            <a:rPr lang="ru-RU" sz="2400" b="1" dirty="0" smtClean="0"/>
            <a:t>Управление по развитию животноводства</a:t>
          </a:r>
          <a:endParaRPr lang="ru-RU" sz="2400" dirty="0"/>
        </a:p>
      </dgm:t>
    </dgm:pt>
    <dgm:pt modelId="{79EAAA3B-FE01-4A76-88A1-6CA37D5F689B}" type="parTrans" cxnId="{17907B25-B924-4336-959E-9BE57B882AC3}">
      <dgm:prSet/>
      <dgm:spPr/>
      <dgm:t>
        <a:bodyPr/>
        <a:lstStyle/>
        <a:p>
          <a:endParaRPr lang="ru-RU"/>
        </a:p>
      </dgm:t>
    </dgm:pt>
    <dgm:pt modelId="{ACE988B1-F152-4B82-8B8E-7952749C8965}" type="sibTrans" cxnId="{17907B25-B924-4336-959E-9BE57B882AC3}">
      <dgm:prSet/>
      <dgm:spPr/>
      <dgm:t>
        <a:bodyPr/>
        <a:lstStyle/>
        <a:p>
          <a:endParaRPr lang="ru-RU"/>
        </a:p>
      </dgm:t>
    </dgm:pt>
    <dgm:pt modelId="{1401CBFC-CC47-412B-8A84-3E1F678D027F}">
      <dgm:prSet phldrT="[Текст]"/>
      <dgm:spPr/>
      <dgm:t>
        <a:bodyPr/>
        <a:lstStyle/>
        <a:p>
          <a:r>
            <a:rPr lang="ru-RU" b="1" dirty="0" smtClean="0"/>
            <a:t>Отдел осуществления государственных полномочий в области животноводства и племенного дела</a:t>
          </a:r>
          <a:endParaRPr lang="ru-RU" dirty="0"/>
        </a:p>
      </dgm:t>
    </dgm:pt>
    <dgm:pt modelId="{D781ED38-B4F1-4DFB-9B3A-F7217DF48C35}" type="parTrans" cxnId="{5BD87DFA-5677-4B0C-947A-9CC8DE801B51}">
      <dgm:prSet/>
      <dgm:spPr/>
      <dgm:t>
        <a:bodyPr/>
        <a:lstStyle/>
        <a:p>
          <a:endParaRPr lang="ru-RU"/>
        </a:p>
      </dgm:t>
    </dgm:pt>
    <dgm:pt modelId="{4AEAF0DB-01A8-4160-9C03-B560202F892A}" type="sibTrans" cxnId="{5BD87DFA-5677-4B0C-947A-9CC8DE801B51}">
      <dgm:prSet/>
      <dgm:spPr/>
      <dgm:t>
        <a:bodyPr/>
        <a:lstStyle/>
        <a:p>
          <a:endParaRPr lang="ru-RU"/>
        </a:p>
      </dgm:t>
    </dgm:pt>
    <dgm:pt modelId="{E508589F-4B4F-4924-BFB7-D30CA0CDDF1D}" type="pres">
      <dgm:prSet presAssocID="{CAB71EC5-426B-4FB4-8447-E2CA01747EE5}" presName="linearFlow" presStyleCnt="0">
        <dgm:presLayoutVars>
          <dgm:resizeHandles val="exact"/>
        </dgm:presLayoutVars>
      </dgm:prSet>
      <dgm:spPr/>
    </dgm:pt>
    <dgm:pt modelId="{68207B1D-A5DA-4AB7-821F-C3AC7821BE85}" type="pres">
      <dgm:prSet presAssocID="{625F82E5-A11E-41BF-8A9A-E6964447B53E}" presName="node" presStyleLbl="node1" presStyleIdx="0" presStyleCnt="2" custLinFactNeighborX="-2501" custLinFactNeighborY="18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760CAA-B533-48D3-BC48-373533C15A44}" type="pres">
      <dgm:prSet presAssocID="{ACE988B1-F152-4B82-8B8E-7952749C8965}" presName="sibTrans" presStyleLbl="sibTrans2D1" presStyleIdx="0" presStyleCnt="1"/>
      <dgm:spPr/>
      <dgm:t>
        <a:bodyPr/>
        <a:lstStyle/>
        <a:p>
          <a:endParaRPr lang="ru-RU"/>
        </a:p>
      </dgm:t>
    </dgm:pt>
    <dgm:pt modelId="{B51067C7-FCE1-428B-AB49-01027FD558F2}" type="pres">
      <dgm:prSet presAssocID="{ACE988B1-F152-4B82-8B8E-7952749C8965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5D1E4D9D-5FA7-4E05-A6FD-B8B2303C0050}" type="pres">
      <dgm:prSet presAssocID="{1401CBFC-CC47-412B-8A84-3E1F678D027F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D87DFA-5677-4B0C-947A-9CC8DE801B51}" srcId="{CAB71EC5-426B-4FB4-8447-E2CA01747EE5}" destId="{1401CBFC-CC47-412B-8A84-3E1F678D027F}" srcOrd="1" destOrd="0" parTransId="{D781ED38-B4F1-4DFB-9B3A-F7217DF48C35}" sibTransId="{4AEAF0DB-01A8-4160-9C03-B560202F892A}"/>
    <dgm:cxn modelId="{6BE283E9-9897-45A0-B7EC-CC7B22E99EEB}" type="presOf" srcId="{ACE988B1-F152-4B82-8B8E-7952749C8965}" destId="{B51067C7-FCE1-428B-AB49-01027FD558F2}" srcOrd="1" destOrd="0" presId="urn:microsoft.com/office/officeart/2005/8/layout/process2"/>
    <dgm:cxn modelId="{17907B25-B924-4336-959E-9BE57B882AC3}" srcId="{CAB71EC5-426B-4FB4-8447-E2CA01747EE5}" destId="{625F82E5-A11E-41BF-8A9A-E6964447B53E}" srcOrd="0" destOrd="0" parTransId="{79EAAA3B-FE01-4A76-88A1-6CA37D5F689B}" sibTransId="{ACE988B1-F152-4B82-8B8E-7952749C8965}"/>
    <dgm:cxn modelId="{ABA35477-5C60-4C9E-80F2-A7C40130D036}" type="presOf" srcId="{1401CBFC-CC47-412B-8A84-3E1F678D027F}" destId="{5D1E4D9D-5FA7-4E05-A6FD-B8B2303C0050}" srcOrd="0" destOrd="0" presId="urn:microsoft.com/office/officeart/2005/8/layout/process2"/>
    <dgm:cxn modelId="{D63823B6-8372-4CD4-8F11-7421A1EDC260}" type="presOf" srcId="{625F82E5-A11E-41BF-8A9A-E6964447B53E}" destId="{68207B1D-A5DA-4AB7-821F-C3AC7821BE85}" srcOrd="0" destOrd="0" presId="urn:microsoft.com/office/officeart/2005/8/layout/process2"/>
    <dgm:cxn modelId="{D5EE817E-53F3-41C7-8683-B5D9EDC3659B}" type="presOf" srcId="{ACE988B1-F152-4B82-8B8E-7952749C8965}" destId="{4B760CAA-B533-48D3-BC48-373533C15A44}" srcOrd="0" destOrd="0" presId="urn:microsoft.com/office/officeart/2005/8/layout/process2"/>
    <dgm:cxn modelId="{57646D80-A9FA-48B7-8A19-71F875B79973}" type="presOf" srcId="{CAB71EC5-426B-4FB4-8447-E2CA01747EE5}" destId="{E508589F-4B4F-4924-BFB7-D30CA0CDDF1D}" srcOrd="0" destOrd="0" presId="urn:microsoft.com/office/officeart/2005/8/layout/process2"/>
    <dgm:cxn modelId="{A9296159-5B20-45DD-A1B6-23D0D09C70CB}" type="presParOf" srcId="{E508589F-4B4F-4924-BFB7-D30CA0CDDF1D}" destId="{68207B1D-A5DA-4AB7-821F-C3AC7821BE85}" srcOrd="0" destOrd="0" presId="urn:microsoft.com/office/officeart/2005/8/layout/process2"/>
    <dgm:cxn modelId="{170A5BC4-8BFB-4B5C-951B-9981C6FFD633}" type="presParOf" srcId="{E508589F-4B4F-4924-BFB7-D30CA0CDDF1D}" destId="{4B760CAA-B533-48D3-BC48-373533C15A44}" srcOrd="1" destOrd="0" presId="urn:microsoft.com/office/officeart/2005/8/layout/process2"/>
    <dgm:cxn modelId="{FB8809A8-E27D-4606-90C0-7297CB694FC4}" type="presParOf" srcId="{4B760CAA-B533-48D3-BC48-373533C15A44}" destId="{B51067C7-FCE1-428B-AB49-01027FD558F2}" srcOrd="0" destOrd="0" presId="urn:microsoft.com/office/officeart/2005/8/layout/process2"/>
    <dgm:cxn modelId="{74DF76ED-8B7E-40AA-8F1E-DD2347990DEB}" type="presParOf" srcId="{E508589F-4B4F-4924-BFB7-D30CA0CDDF1D}" destId="{5D1E4D9D-5FA7-4E05-A6FD-B8B2303C0050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370404-25CC-439E-9D7D-97E2B90E2100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4BF619-F430-4730-B1C1-2DD108209BF5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2D53E804-8A2C-4FEA-BB44-9303FADCF252}" type="parTrans" cxnId="{A1CD33BF-2913-4D1E-A4E4-2C5CFB53A6F9}">
      <dgm:prSet/>
      <dgm:spPr/>
      <dgm:t>
        <a:bodyPr/>
        <a:lstStyle/>
        <a:p>
          <a:endParaRPr lang="ru-RU"/>
        </a:p>
      </dgm:t>
    </dgm:pt>
    <dgm:pt modelId="{DB7ED28B-5745-4E30-9322-520931891877}" type="sibTrans" cxnId="{A1CD33BF-2913-4D1E-A4E4-2C5CFB53A6F9}">
      <dgm:prSet/>
      <dgm:spPr/>
      <dgm:t>
        <a:bodyPr/>
        <a:lstStyle/>
        <a:p>
          <a:endParaRPr lang="ru-RU"/>
        </a:p>
      </dgm:t>
    </dgm:pt>
    <dgm:pt modelId="{01B4E280-F892-4F61-B0FE-59B4A44F6914}">
      <dgm:prSet phldrT="[Текст]"/>
      <dgm:spPr/>
      <dgm:t>
        <a:bodyPr/>
        <a:lstStyle/>
        <a:p>
          <a:pPr algn="just"/>
          <a:r>
            <a:rPr lang="ru-RU" b="1" dirty="0" smtClean="0"/>
            <a:t>выполнение в полном объеме плана проведения плановых проверок юридических лиц и индивидуальных предпринимателей на 2017 год</a:t>
          </a:r>
          <a:endParaRPr lang="ru-RU" b="1" dirty="0"/>
        </a:p>
      </dgm:t>
    </dgm:pt>
    <dgm:pt modelId="{F5C86EDD-E4AD-4614-8407-78BB36111F3C}" type="parTrans" cxnId="{18C0AECA-324D-4820-B8B9-35DFE174D6F8}">
      <dgm:prSet/>
      <dgm:spPr/>
      <dgm:t>
        <a:bodyPr/>
        <a:lstStyle/>
        <a:p>
          <a:endParaRPr lang="ru-RU"/>
        </a:p>
      </dgm:t>
    </dgm:pt>
    <dgm:pt modelId="{A8AB1E24-DB9B-4839-B3D9-44F7820151C2}" type="sibTrans" cxnId="{18C0AECA-324D-4820-B8B9-35DFE174D6F8}">
      <dgm:prSet/>
      <dgm:spPr/>
      <dgm:t>
        <a:bodyPr/>
        <a:lstStyle/>
        <a:p>
          <a:endParaRPr lang="ru-RU"/>
        </a:p>
      </dgm:t>
    </dgm:pt>
    <dgm:pt modelId="{933DE554-62FA-48D7-AA61-D4811465DBC6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0EB0D700-8B8F-452F-983C-56634FF5BDC6}" type="parTrans" cxnId="{3A9B00B2-5A45-4F50-80AC-C1B4386EE7C6}">
      <dgm:prSet/>
      <dgm:spPr/>
      <dgm:t>
        <a:bodyPr/>
        <a:lstStyle/>
        <a:p>
          <a:endParaRPr lang="ru-RU"/>
        </a:p>
      </dgm:t>
    </dgm:pt>
    <dgm:pt modelId="{D039919C-9332-4037-A11B-075CD08A3CF4}" type="sibTrans" cxnId="{3A9B00B2-5A45-4F50-80AC-C1B4386EE7C6}">
      <dgm:prSet/>
      <dgm:spPr/>
      <dgm:t>
        <a:bodyPr/>
        <a:lstStyle/>
        <a:p>
          <a:endParaRPr lang="ru-RU"/>
        </a:p>
      </dgm:t>
    </dgm:pt>
    <dgm:pt modelId="{A2562C50-6A6E-4935-88D5-3B67D4C46A2A}">
      <dgm:prSet phldrT="[Текст]" custT="1"/>
      <dgm:spPr/>
      <dgm:t>
        <a:bodyPr/>
        <a:lstStyle/>
        <a:p>
          <a:pPr algn="l"/>
          <a:r>
            <a:rPr lang="ru-RU" sz="2800" b="1" dirty="0" smtClean="0"/>
            <a:t>отсутствие проверок, проведенных с нарушением требований законодательства о порядке их проведения</a:t>
          </a:r>
          <a:endParaRPr lang="ru-RU" sz="2800" b="1" dirty="0"/>
        </a:p>
      </dgm:t>
    </dgm:pt>
    <dgm:pt modelId="{7EEB3211-5EF3-426B-8421-09E75988F631}" type="parTrans" cxnId="{D7508939-0F5C-4A03-9FB2-100A0EA08E14}">
      <dgm:prSet/>
      <dgm:spPr/>
      <dgm:t>
        <a:bodyPr/>
        <a:lstStyle/>
        <a:p>
          <a:endParaRPr lang="ru-RU"/>
        </a:p>
      </dgm:t>
    </dgm:pt>
    <dgm:pt modelId="{B7719E8D-AFA3-464B-90D5-9C93844CD1BC}" type="sibTrans" cxnId="{D7508939-0F5C-4A03-9FB2-100A0EA08E14}">
      <dgm:prSet/>
      <dgm:spPr/>
      <dgm:t>
        <a:bodyPr/>
        <a:lstStyle/>
        <a:p>
          <a:endParaRPr lang="ru-RU"/>
        </a:p>
      </dgm:t>
    </dgm:pt>
    <dgm:pt modelId="{67087181-1385-4805-A835-B7777D7A70AE}" type="pres">
      <dgm:prSet presAssocID="{14370404-25CC-439E-9D7D-97E2B90E210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8824F3-6158-45DF-B1F4-B25A2716ECEF}" type="pres">
      <dgm:prSet presAssocID="{6C4BF619-F430-4730-B1C1-2DD108209BF5}" presName="composite" presStyleCnt="0"/>
      <dgm:spPr/>
      <dgm:t>
        <a:bodyPr/>
        <a:lstStyle/>
        <a:p>
          <a:endParaRPr lang="ru-RU"/>
        </a:p>
      </dgm:t>
    </dgm:pt>
    <dgm:pt modelId="{D66419D6-912E-42C5-A04C-47DF5C28D522}" type="pres">
      <dgm:prSet presAssocID="{6C4BF619-F430-4730-B1C1-2DD108209BF5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82B173-57C7-415F-BBF7-F10E9504D31B}" type="pres">
      <dgm:prSet presAssocID="{6C4BF619-F430-4730-B1C1-2DD108209BF5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C4C8B5-D1E3-4CAE-AA62-12A6A9680277}" type="pres">
      <dgm:prSet presAssocID="{DB7ED28B-5745-4E30-9322-520931891877}" presName="sp" presStyleCnt="0"/>
      <dgm:spPr/>
      <dgm:t>
        <a:bodyPr/>
        <a:lstStyle/>
        <a:p>
          <a:endParaRPr lang="ru-RU"/>
        </a:p>
      </dgm:t>
    </dgm:pt>
    <dgm:pt modelId="{0A7F9342-6036-4ADE-B3C7-85F94CAFBEE0}" type="pres">
      <dgm:prSet presAssocID="{933DE554-62FA-48D7-AA61-D4811465DBC6}" presName="composite" presStyleCnt="0"/>
      <dgm:spPr/>
      <dgm:t>
        <a:bodyPr/>
        <a:lstStyle/>
        <a:p>
          <a:endParaRPr lang="ru-RU"/>
        </a:p>
      </dgm:t>
    </dgm:pt>
    <dgm:pt modelId="{1DF3F8BD-BC9D-4793-8D88-DD9BC693507E}" type="pres">
      <dgm:prSet presAssocID="{933DE554-62FA-48D7-AA61-D4811465DBC6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B469A3-5E20-4938-AF4F-8985D27A1BAF}" type="pres">
      <dgm:prSet presAssocID="{933DE554-62FA-48D7-AA61-D4811465DBC6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C0AECA-324D-4820-B8B9-35DFE174D6F8}" srcId="{6C4BF619-F430-4730-B1C1-2DD108209BF5}" destId="{01B4E280-F892-4F61-B0FE-59B4A44F6914}" srcOrd="0" destOrd="0" parTransId="{F5C86EDD-E4AD-4614-8407-78BB36111F3C}" sibTransId="{A8AB1E24-DB9B-4839-B3D9-44F7820151C2}"/>
    <dgm:cxn modelId="{4076B1CD-9760-48FD-9719-D8A502BBA766}" type="presOf" srcId="{14370404-25CC-439E-9D7D-97E2B90E2100}" destId="{67087181-1385-4805-A835-B7777D7A70AE}" srcOrd="0" destOrd="0" presId="urn:microsoft.com/office/officeart/2005/8/layout/chevron2"/>
    <dgm:cxn modelId="{2897FEA1-2BC6-4F8A-8157-521812A5768F}" type="presOf" srcId="{01B4E280-F892-4F61-B0FE-59B4A44F6914}" destId="{F182B173-57C7-415F-BBF7-F10E9504D31B}" srcOrd="0" destOrd="0" presId="urn:microsoft.com/office/officeart/2005/8/layout/chevron2"/>
    <dgm:cxn modelId="{A1CD33BF-2913-4D1E-A4E4-2C5CFB53A6F9}" srcId="{14370404-25CC-439E-9D7D-97E2B90E2100}" destId="{6C4BF619-F430-4730-B1C1-2DD108209BF5}" srcOrd="0" destOrd="0" parTransId="{2D53E804-8A2C-4FEA-BB44-9303FADCF252}" sibTransId="{DB7ED28B-5745-4E30-9322-520931891877}"/>
    <dgm:cxn modelId="{AE38630B-6344-4A6B-B760-E0F859F79EE8}" type="presOf" srcId="{A2562C50-6A6E-4935-88D5-3B67D4C46A2A}" destId="{AAB469A3-5E20-4938-AF4F-8985D27A1BAF}" srcOrd="0" destOrd="0" presId="urn:microsoft.com/office/officeart/2005/8/layout/chevron2"/>
    <dgm:cxn modelId="{D7508939-0F5C-4A03-9FB2-100A0EA08E14}" srcId="{933DE554-62FA-48D7-AA61-D4811465DBC6}" destId="{A2562C50-6A6E-4935-88D5-3B67D4C46A2A}" srcOrd="0" destOrd="0" parTransId="{7EEB3211-5EF3-426B-8421-09E75988F631}" sibTransId="{B7719E8D-AFA3-464B-90D5-9C93844CD1BC}"/>
    <dgm:cxn modelId="{B4C6CF4B-90FF-4325-A356-8FD76B5C35EB}" type="presOf" srcId="{6C4BF619-F430-4730-B1C1-2DD108209BF5}" destId="{D66419D6-912E-42C5-A04C-47DF5C28D522}" srcOrd="0" destOrd="0" presId="urn:microsoft.com/office/officeart/2005/8/layout/chevron2"/>
    <dgm:cxn modelId="{3A9B00B2-5A45-4F50-80AC-C1B4386EE7C6}" srcId="{14370404-25CC-439E-9D7D-97E2B90E2100}" destId="{933DE554-62FA-48D7-AA61-D4811465DBC6}" srcOrd="1" destOrd="0" parTransId="{0EB0D700-8B8F-452F-983C-56634FF5BDC6}" sibTransId="{D039919C-9332-4037-A11B-075CD08A3CF4}"/>
    <dgm:cxn modelId="{D2B0996D-F85A-4217-B596-842035547378}" type="presOf" srcId="{933DE554-62FA-48D7-AA61-D4811465DBC6}" destId="{1DF3F8BD-BC9D-4793-8D88-DD9BC693507E}" srcOrd="0" destOrd="0" presId="urn:microsoft.com/office/officeart/2005/8/layout/chevron2"/>
    <dgm:cxn modelId="{3AD2683E-EC67-4F03-A004-66D3F3B20512}" type="presParOf" srcId="{67087181-1385-4805-A835-B7777D7A70AE}" destId="{3E8824F3-6158-45DF-B1F4-B25A2716ECEF}" srcOrd="0" destOrd="0" presId="urn:microsoft.com/office/officeart/2005/8/layout/chevron2"/>
    <dgm:cxn modelId="{F8898EA2-6869-40FC-9D70-3DB01A21E104}" type="presParOf" srcId="{3E8824F3-6158-45DF-B1F4-B25A2716ECEF}" destId="{D66419D6-912E-42C5-A04C-47DF5C28D522}" srcOrd="0" destOrd="0" presId="urn:microsoft.com/office/officeart/2005/8/layout/chevron2"/>
    <dgm:cxn modelId="{86301D5C-3053-4316-AA39-3B89830F50F8}" type="presParOf" srcId="{3E8824F3-6158-45DF-B1F4-B25A2716ECEF}" destId="{F182B173-57C7-415F-BBF7-F10E9504D31B}" srcOrd="1" destOrd="0" presId="urn:microsoft.com/office/officeart/2005/8/layout/chevron2"/>
    <dgm:cxn modelId="{07872D7F-C9E0-41F4-BAA5-D175A5B16DD8}" type="presParOf" srcId="{67087181-1385-4805-A835-B7777D7A70AE}" destId="{49C4C8B5-D1E3-4CAE-AA62-12A6A9680277}" srcOrd="1" destOrd="0" presId="urn:microsoft.com/office/officeart/2005/8/layout/chevron2"/>
    <dgm:cxn modelId="{973592C1-B31B-4820-92F2-C581EF796BA7}" type="presParOf" srcId="{67087181-1385-4805-A835-B7777D7A70AE}" destId="{0A7F9342-6036-4ADE-B3C7-85F94CAFBEE0}" srcOrd="2" destOrd="0" presId="urn:microsoft.com/office/officeart/2005/8/layout/chevron2"/>
    <dgm:cxn modelId="{0B99D13E-0236-40B9-B09D-6191546A7F40}" type="presParOf" srcId="{0A7F9342-6036-4ADE-B3C7-85F94CAFBEE0}" destId="{1DF3F8BD-BC9D-4793-8D88-DD9BC693507E}" srcOrd="0" destOrd="0" presId="urn:microsoft.com/office/officeart/2005/8/layout/chevron2"/>
    <dgm:cxn modelId="{D0EE7864-2591-467E-921D-D949F6B56F5B}" type="presParOf" srcId="{0A7F9342-6036-4ADE-B3C7-85F94CAFBEE0}" destId="{AAB469A3-5E20-4938-AF4F-8985D27A1BA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4370404-25CC-439E-9D7D-97E2B90E2100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4BF619-F430-4730-B1C1-2DD108209BF5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2D53E804-8A2C-4FEA-BB44-9303FADCF252}" type="parTrans" cxnId="{A1CD33BF-2913-4D1E-A4E4-2C5CFB53A6F9}">
      <dgm:prSet/>
      <dgm:spPr/>
      <dgm:t>
        <a:bodyPr/>
        <a:lstStyle/>
        <a:p>
          <a:endParaRPr lang="ru-RU"/>
        </a:p>
      </dgm:t>
    </dgm:pt>
    <dgm:pt modelId="{DB7ED28B-5745-4E30-9322-520931891877}" type="sibTrans" cxnId="{A1CD33BF-2913-4D1E-A4E4-2C5CFB53A6F9}">
      <dgm:prSet/>
      <dgm:spPr/>
      <dgm:t>
        <a:bodyPr/>
        <a:lstStyle/>
        <a:p>
          <a:endParaRPr lang="ru-RU"/>
        </a:p>
      </dgm:t>
    </dgm:pt>
    <dgm:pt modelId="{01B4E280-F892-4F61-B0FE-59B4A44F6914}">
      <dgm:prSet phldrT="[Текст]"/>
      <dgm:spPr/>
      <dgm:t>
        <a:bodyPr/>
        <a:lstStyle/>
        <a:p>
          <a:pPr algn="just"/>
          <a:r>
            <a:rPr lang="ru-RU" b="1" dirty="0" smtClean="0"/>
            <a:t>Выполнение годового плана контрольных проверок в установленные сроки с соблюдением законодательства, регламентирующего осуществление регионального государственного надзора</a:t>
          </a:r>
          <a:endParaRPr lang="ru-RU" b="1" dirty="0"/>
        </a:p>
      </dgm:t>
    </dgm:pt>
    <dgm:pt modelId="{F5C86EDD-E4AD-4614-8407-78BB36111F3C}" type="parTrans" cxnId="{18C0AECA-324D-4820-B8B9-35DFE174D6F8}">
      <dgm:prSet/>
      <dgm:spPr/>
      <dgm:t>
        <a:bodyPr/>
        <a:lstStyle/>
        <a:p>
          <a:endParaRPr lang="ru-RU"/>
        </a:p>
      </dgm:t>
    </dgm:pt>
    <dgm:pt modelId="{A8AB1E24-DB9B-4839-B3D9-44F7820151C2}" type="sibTrans" cxnId="{18C0AECA-324D-4820-B8B9-35DFE174D6F8}">
      <dgm:prSet/>
      <dgm:spPr/>
      <dgm:t>
        <a:bodyPr/>
        <a:lstStyle/>
        <a:p>
          <a:endParaRPr lang="ru-RU"/>
        </a:p>
      </dgm:t>
    </dgm:pt>
    <dgm:pt modelId="{933DE554-62FA-48D7-AA61-D4811465DBC6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0EB0D700-8B8F-452F-983C-56634FF5BDC6}" type="parTrans" cxnId="{3A9B00B2-5A45-4F50-80AC-C1B4386EE7C6}">
      <dgm:prSet/>
      <dgm:spPr/>
      <dgm:t>
        <a:bodyPr/>
        <a:lstStyle/>
        <a:p>
          <a:endParaRPr lang="ru-RU"/>
        </a:p>
      </dgm:t>
    </dgm:pt>
    <dgm:pt modelId="{D039919C-9332-4037-A11B-075CD08A3CF4}" type="sibTrans" cxnId="{3A9B00B2-5A45-4F50-80AC-C1B4386EE7C6}">
      <dgm:prSet/>
      <dgm:spPr/>
      <dgm:t>
        <a:bodyPr/>
        <a:lstStyle/>
        <a:p>
          <a:endParaRPr lang="ru-RU"/>
        </a:p>
      </dgm:t>
    </dgm:pt>
    <dgm:pt modelId="{A2562C50-6A6E-4935-88D5-3B67D4C46A2A}">
      <dgm:prSet phldrT="[Текст]" custT="1"/>
      <dgm:spPr/>
      <dgm:t>
        <a:bodyPr/>
        <a:lstStyle/>
        <a:p>
          <a:pPr algn="just"/>
          <a:r>
            <a:rPr lang="ru-RU" sz="2000" b="1" dirty="0" smtClean="0"/>
            <a:t>Доведение до сведения всех юридических лиц, осуществляющих деятельность в области племенного животноводства информации с профилактической целью.</a:t>
          </a:r>
          <a:endParaRPr lang="ru-RU" sz="2000" b="1" dirty="0"/>
        </a:p>
      </dgm:t>
    </dgm:pt>
    <dgm:pt modelId="{7EEB3211-5EF3-426B-8421-09E75988F631}" type="parTrans" cxnId="{D7508939-0F5C-4A03-9FB2-100A0EA08E14}">
      <dgm:prSet/>
      <dgm:spPr/>
      <dgm:t>
        <a:bodyPr/>
        <a:lstStyle/>
        <a:p>
          <a:endParaRPr lang="ru-RU"/>
        </a:p>
      </dgm:t>
    </dgm:pt>
    <dgm:pt modelId="{B7719E8D-AFA3-464B-90D5-9C93844CD1BC}" type="sibTrans" cxnId="{D7508939-0F5C-4A03-9FB2-100A0EA08E14}">
      <dgm:prSet/>
      <dgm:spPr/>
      <dgm:t>
        <a:bodyPr/>
        <a:lstStyle/>
        <a:p>
          <a:endParaRPr lang="ru-RU"/>
        </a:p>
      </dgm:t>
    </dgm:pt>
    <dgm:pt modelId="{A52D1715-32B9-4863-8C51-963A10CCF6AA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426FD1E4-C522-48EF-99C1-888CBE010EC2}" type="parTrans" cxnId="{041A246E-B203-43E1-89C1-EC7B92D65972}">
      <dgm:prSet/>
      <dgm:spPr/>
      <dgm:t>
        <a:bodyPr/>
        <a:lstStyle/>
        <a:p>
          <a:endParaRPr lang="ru-RU"/>
        </a:p>
      </dgm:t>
    </dgm:pt>
    <dgm:pt modelId="{F59775A1-E8EF-42EA-99C2-AB62E44D4655}" type="sibTrans" cxnId="{041A246E-B203-43E1-89C1-EC7B92D65972}">
      <dgm:prSet/>
      <dgm:spPr/>
      <dgm:t>
        <a:bodyPr/>
        <a:lstStyle/>
        <a:p>
          <a:endParaRPr lang="ru-RU"/>
        </a:p>
      </dgm:t>
    </dgm:pt>
    <dgm:pt modelId="{38338F74-0DAF-4BD1-A19E-FE9690047A8E}">
      <dgm:prSet phldrT="[Текст]" custT="1"/>
      <dgm:spPr/>
      <dgm:t>
        <a:bodyPr/>
        <a:lstStyle/>
        <a:p>
          <a:r>
            <a:rPr lang="ru-RU" sz="2000" b="1" dirty="0" smtClean="0"/>
            <a:t>Доведение до сведения всех юридических лиц нормативных документов, устанавливающих обязательные  требования  к  осуществлению контролируемой деятельности  (на совещаниях  и посредством телекоммуникационных технологий)</a:t>
          </a:r>
          <a:endParaRPr lang="ru-RU" sz="2000" b="1" dirty="0"/>
        </a:p>
      </dgm:t>
    </dgm:pt>
    <dgm:pt modelId="{E62DB761-7979-4A72-BB82-30249E632249}" type="parTrans" cxnId="{D6FD1455-8B35-403B-BDB5-2E7554C39655}">
      <dgm:prSet/>
      <dgm:spPr/>
      <dgm:t>
        <a:bodyPr/>
        <a:lstStyle/>
        <a:p>
          <a:endParaRPr lang="ru-RU"/>
        </a:p>
      </dgm:t>
    </dgm:pt>
    <dgm:pt modelId="{01262A48-8E2E-4E72-882A-311FB20C901E}" type="sibTrans" cxnId="{D6FD1455-8B35-403B-BDB5-2E7554C39655}">
      <dgm:prSet/>
      <dgm:spPr/>
      <dgm:t>
        <a:bodyPr/>
        <a:lstStyle/>
        <a:p>
          <a:endParaRPr lang="ru-RU"/>
        </a:p>
      </dgm:t>
    </dgm:pt>
    <dgm:pt modelId="{67087181-1385-4805-A835-B7777D7A70AE}" type="pres">
      <dgm:prSet presAssocID="{14370404-25CC-439E-9D7D-97E2B90E210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8824F3-6158-45DF-B1F4-B25A2716ECEF}" type="pres">
      <dgm:prSet presAssocID="{6C4BF619-F430-4730-B1C1-2DD108209BF5}" presName="composite" presStyleCnt="0"/>
      <dgm:spPr/>
      <dgm:t>
        <a:bodyPr/>
        <a:lstStyle/>
        <a:p>
          <a:endParaRPr lang="ru-RU"/>
        </a:p>
      </dgm:t>
    </dgm:pt>
    <dgm:pt modelId="{D66419D6-912E-42C5-A04C-47DF5C28D522}" type="pres">
      <dgm:prSet presAssocID="{6C4BF619-F430-4730-B1C1-2DD108209BF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82B173-57C7-415F-BBF7-F10E9504D31B}" type="pres">
      <dgm:prSet presAssocID="{6C4BF619-F430-4730-B1C1-2DD108209BF5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C4C8B5-D1E3-4CAE-AA62-12A6A9680277}" type="pres">
      <dgm:prSet presAssocID="{DB7ED28B-5745-4E30-9322-520931891877}" presName="sp" presStyleCnt="0"/>
      <dgm:spPr/>
      <dgm:t>
        <a:bodyPr/>
        <a:lstStyle/>
        <a:p>
          <a:endParaRPr lang="ru-RU"/>
        </a:p>
      </dgm:t>
    </dgm:pt>
    <dgm:pt modelId="{0A7F9342-6036-4ADE-B3C7-85F94CAFBEE0}" type="pres">
      <dgm:prSet presAssocID="{933DE554-62FA-48D7-AA61-D4811465DBC6}" presName="composite" presStyleCnt="0"/>
      <dgm:spPr/>
      <dgm:t>
        <a:bodyPr/>
        <a:lstStyle/>
        <a:p>
          <a:endParaRPr lang="ru-RU"/>
        </a:p>
      </dgm:t>
    </dgm:pt>
    <dgm:pt modelId="{1DF3F8BD-BC9D-4793-8D88-DD9BC693507E}" type="pres">
      <dgm:prSet presAssocID="{933DE554-62FA-48D7-AA61-D4811465DBC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B469A3-5E20-4938-AF4F-8985D27A1BAF}" type="pres">
      <dgm:prSet presAssocID="{933DE554-62FA-48D7-AA61-D4811465DBC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0C5E4D-9998-467F-A403-78A47EE44DE1}" type="pres">
      <dgm:prSet presAssocID="{D039919C-9332-4037-A11B-075CD08A3CF4}" presName="sp" presStyleCnt="0"/>
      <dgm:spPr/>
      <dgm:t>
        <a:bodyPr/>
        <a:lstStyle/>
        <a:p>
          <a:endParaRPr lang="ru-RU"/>
        </a:p>
      </dgm:t>
    </dgm:pt>
    <dgm:pt modelId="{D6E255ED-09FB-4D10-8A44-763D7CD59F6B}" type="pres">
      <dgm:prSet presAssocID="{A52D1715-32B9-4863-8C51-963A10CCF6AA}" presName="composite" presStyleCnt="0"/>
      <dgm:spPr/>
      <dgm:t>
        <a:bodyPr/>
        <a:lstStyle/>
        <a:p>
          <a:endParaRPr lang="ru-RU"/>
        </a:p>
      </dgm:t>
    </dgm:pt>
    <dgm:pt modelId="{0EEDA8DC-97B3-4B29-A0EC-2C9BC3472F95}" type="pres">
      <dgm:prSet presAssocID="{A52D1715-32B9-4863-8C51-963A10CCF6A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E8BEB2-9954-46CD-B834-0AA10C411E72}" type="pres">
      <dgm:prSet presAssocID="{A52D1715-32B9-4863-8C51-963A10CCF6AA}" presName="descendantText" presStyleLbl="alignAcc1" presStyleIdx="2" presStyleCnt="3" custScaleY="1263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C0AECA-324D-4820-B8B9-35DFE174D6F8}" srcId="{6C4BF619-F430-4730-B1C1-2DD108209BF5}" destId="{01B4E280-F892-4F61-B0FE-59B4A44F6914}" srcOrd="0" destOrd="0" parTransId="{F5C86EDD-E4AD-4614-8407-78BB36111F3C}" sibTransId="{A8AB1E24-DB9B-4839-B3D9-44F7820151C2}"/>
    <dgm:cxn modelId="{9F13480E-E04D-430C-856A-1A61B653AD21}" type="presOf" srcId="{14370404-25CC-439E-9D7D-97E2B90E2100}" destId="{67087181-1385-4805-A835-B7777D7A70AE}" srcOrd="0" destOrd="0" presId="urn:microsoft.com/office/officeart/2005/8/layout/chevron2"/>
    <dgm:cxn modelId="{A1CD33BF-2913-4D1E-A4E4-2C5CFB53A6F9}" srcId="{14370404-25CC-439E-9D7D-97E2B90E2100}" destId="{6C4BF619-F430-4730-B1C1-2DD108209BF5}" srcOrd="0" destOrd="0" parTransId="{2D53E804-8A2C-4FEA-BB44-9303FADCF252}" sibTransId="{DB7ED28B-5745-4E30-9322-520931891877}"/>
    <dgm:cxn modelId="{ED6DABB2-6742-4208-9E70-5240E2C04857}" type="presOf" srcId="{A2562C50-6A6E-4935-88D5-3B67D4C46A2A}" destId="{AAB469A3-5E20-4938-AF4F-8985D27A1BAF}" srcOrd="0" destOrd="0" presId="urn:microsoft.com/office/officeart/2005/8/layout/chevron2"/>
    <dgm:cxn modelId="{F1E2EF33-5B2F-403B-8736-DC9BE40AA840}" type="presOf" srcId="{01B4E280-F892-4F61-B0FE-59B4A44F6914}" destId="{F182B173-57C7-415F-BBF7-F10E9504D31B}" srcOrd="0" destOrd="0" presId="urn:microsoft.com/office/officeart/2005/8/layout/chevron2"/>
    <dgm:cxn modelId="{D7508939-0F5C-4A03-9FB2-100A0EA08E14}" srcId="{933DE554-62FA-48D7-AA61-D4811465DBC6}" destId="{A2562C50-6A6E-4935-88D5-3B67D4C46A2A}" srcOrd="0" destOrd="0" parTransId="{7EEB3211-5EF3-426B-8421-09E75988F631}" sibTransId="{B7719E8D-AFA3-464B-90D5-9C93844CD1BC}"/>
    <dgm:cxn modelId="{041A246E-B203-43E1-89C1-EC7B92D65972}" srcId="{14370404-25CC-439E-9D7D-97E2B90E2100}" destId="{A52D1715-32B9-4863-8C51-963A10CCF6AA}" srcOrd="2" destOrd="0" parTransId="{426FD1E4-C522-48EF-99C1-888CBE010EC2}" sibTransId="{F59775A1-E8EF-42EA-99C2-AB62E44D4655}"/>
    <dgm:cxn modelId="{D6FD1455-8B35-403B-BDB5-2E7554C39655}" srcId="{A52D1715-32B9-4863-8C51-963A10CCF6AA}" destId="{38338F74-0DAF-4BD1-A19E-FE9690047A8E}" srcOrd="0" destOrd="0" parTransId="{E62DB761-7979-4A72-BB82-30249E632249}" sibTransId="{01262A48-8E2E-4E72-882A-311FB20C901E}"/>
    <dgm:cxn modelId="{3A9B00B2-5A45-4F50-80AC-C1B4386EE7C6}" srcId="{14370404-25CC-439E-9D7D-97E2B90E2100}" destId="{933DE554-62FA-48D7-AA61-D4811465DBC6}" srcOrd="1" destOrd="0" parTransId="{0EB0D700-8B8F-452F-983C-56634FF5BDC6}" sibTransId="{D039919C-9332-4037-A11B-075CD08A3CF4}"/>
    <dgm:cxn modelId="{D792B924-9148-4231-BD50-53C210B11073}" type="presOf" srcId="{A52D1715-32B9-4863-8C51-963A10CCF6AA}" destId="{0EEDA8DC-97B3-4B29-A0EC-2C9BC3472F95}" srcOrd="0" destOrd="0" presId="urn:microsoft.com/office/officeart/2005/8/layout/chevron2"/>
    <dgm:cxn modelId="{3CACA299-BF37-4310-9640-198ECADDB4FF}" type="presOf" srcId="{933DE554-62FA-48D7-AA61-D4811465DBC6}" destId="{1DF3F8BD-BC9D-4793-8D88-DD9BC693507E}" srcOrd="0" destOrd="0" presId="urn:microsoft.com/office/officeart/2005/8/layout/chevron2"/>
    <dgm:cxn modelId="{FA5EEE77-90F7-4584-AEC8-02B26557B898}" type="presOf" srcId="{38338F74-0DAF-4BD1-A19E-FE9690047A8E}" destId="{1DE8BEB2-9954-46CD-B834-0AA10C411E72}" srcOrd="0" destOrd="0" presId="urn:microsoft.com/office/officeart/2005/8/layout/chevron2"/>
    <dgm:cxn modelId="{A3705070-A521-487D-B650-B0AE3E80059F}" type="presOf" srcId="{6C4BF619-F430-4730-B1C1-2DD108209BF5}" destId="{D66419D6-912E-42C5-A04C-47DF5C28D522}" srcOrd="0" destOrd="0" presId="urn:microsoft.com/office/officeart/2005/8/layout/chevron2"/>
    <dgm:cxn modelId="{0487CEB6-EBBE-49E4-A3BC-9032D2BD2754}" type="presParOf" srcId="{67087181-1385-4805-A835-B7777D7A70AE}" destId="{3E8824F3-6158-45DF-B1F4-B25A2716ECEF}" srcOrd="0" destOrd="0" presId="urn:microsoft.com/office/officeart/2005/8/layout/chevron2"/>
    <dgm:cxn modelId="{4442DAED-600D-4BCA-8F16-EE31DCD73763}" type="presParOf" srcId="{3E8824F3-6158-45DF-B1F4-B25A2716ECEF}" destId="{D66419D6-912E-42C5-A04C-47DF5C28D522}" srcOrd="0" destOrd="0" presId="urn:microsoft.com/office/officeart/2005/8/layout/chevron2"/>
    <dgm:cxn modelId="{0450C94C-15FF-4221-8F3C-C10AC9FD4F33}" type="presParOf" srcId="{3E8824F3-6158-45DF-B1F4-B25A2716ECEF}" destId="{F182B173-57C7-415F-BBF7-F10E9504D31B}" srcOrd="1" destOrd="0" presId="urn:microsoft.com/office/officeart/2005/8/layout/chevron2"/>
    <dgm:cxn modelId="{3BC61E11-EB99-4E41-B7C6-13A7F3298FAF}" type="presParOf" srcId="{67087181-1385-4805-A835-B7777D7A70AE}" destId="{49C4C8B5-D1E3-4CAE-AA62-12A6A9680277}" srcOrd="1" destOrd="0" presId="urn:microsoft.com/office/officeart/2005/8/layout/chevron2"/>
    <dgm:cxn modelId="{8B08D3FC-1EAD-4341-972D-7BCA774DCBF2}" type="presParOf" srcId="{67087181-1385-4805-A835-B7777D7A70AE}" destId="{0A7F9342-6036-4ADE-B3C7-85F94CAFBEE0}" srcOrd="2" destOrd="0" presId="urn:microsoft.com/office/officeart/2005/8/layout/chevron2"/>
    <dgm:cxn modelId="{CB7D49AE-207B-4473-9F71-5D86CD3129BE}" type="presParOf" srcId="{0A7F9342-6036-4ADE-B3C7-85F94CAFBEE0}" destId="{1DF3F8BD-BC9D-4793-8D88-DD9BC693507E}" srcOrd="0" destOrd="0" presId="urn:microsoft.com/office/officeart/2005/8/layout/chevron2"/>
    <dgm:cxn modelId="{9233E94A-A1D2-4F0A-B24F-69246D399CA2}" type="presParOf" srcId="{0A7F9342-6036-4ADE-B3C7-85F94CAFBEE0}" destId="{AAB469A3-5E20-4938-AF4F-8985D27A1BAF}" srcOrd="1" destOrd="0" presId="urn:microsoft.com/office/officeart/2005/8/layout/chevron2"/>
    <dgm:cxn modelId="{B2196E7F-69D8-4EDB-B911-D99CCCC3C897}" type="presParOf" srcId="{67087181-1385-4805-A835-B7777D7A70AE}" destId="{740C5E4D-9998-467F-A403-78A47EE44DE1}" srcOrd="3" destOrd="0" presId="urn:microsoft.com/office/officeart/2005/8/layout/chevron2"/>
    <dgm:cxn modelId="{F1BD74AB-4232-43B7-975E-D5009AF68968}" type="presParOf" srcId="{67087181-1385-4805-A835-B7777D7A70AE}" destId="{D6E255ED-09FB-4D10-8A44-763D7CD59F6B}" srcOrd="4" destOrd="0" presId="urn:microsoft.com/office/officeart/2005/8/layout/chevron2"/>
    <dgm:cxn modelId="{8B866D74-6E31-4D5D-BBF8-B724D80581A8}" type="presParOf" srcId="{D6E255ED-09FB-4D10-8A44-763D7CD59F6B}" destId="{0EEDA8DC-97B3-4B29-A0EC-2C9BC3472F95}" srcOrd="0" destOrd="0" presId="urn:microsoft.com/office/officeart/2005/8/layout/chevron2"/>
    <dgm:cxn modelId="{DAEECDA4-7C09-4CB0-8F17-5A7F8A24AD60}" type="presParOf" srcId="{D6E255ED-09FB-4D10-8A44-763D7CD59F6B}" destId="{1DE8BEB2-9954-46CD-B834-0AA10C411E7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4370404-25CC-439E-9D7D-97E2B90E2100}" type="doc">
      <dgm:prSet loTypeId="urn:microsoft.com/office/officeart/2005/8/layout/chevron2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6C4BF619-F430-4730-B1C1-2DD108209BF5}">
      <dgm:prSet phldrT="[Текст]" custT="1"/>
      <dgm:spPr/>
      <dgm:t>
        <a:bodyPr/>
        <a:lstStyle/>
        <a:p>
          <a:r>
            <a:rPr lang="ru-RU" sz="5400" dirty="0" smtClean="0"/>
            <a:t>!</a:t>
          </a:r>
          <a:endParaRPr lang="ru-RU" sz="5400" dirty="0"/>
        </a:p>
      </dgm:t>
    </dgm:pt>
    <dgm:pt modelId="{2D53E804-8A2C-4FEA-BB44-9303FADCF252}" type="parTrans" cxnId="{A1CD33BF-2913-4D1E-A4E4-2C5CFB53A6F9}">
      <dgm:prSet/>
      <dgm:spPr/>
      <dgm:t>
        <a:bodyPr/>
        <a:lstStyle/>
        <a:p>
          <a:endParaRPr lang="ru-RU"/>
        </a:p>
      </dgm:t>
    </dgm:pt>
    <dgm:pt modelId="{DB7ED28B-5745-4E30-9322-520931891877}" type="sibTrans" cxnId="{A1CD33BF-2913-4D1E-A4E4-2C5CFB53A6F9}">
      <dgm:prSet/>
      <dgm:spPr/>
      <dgm:t>
        <a:bodyPr/>
        <a:lstStyle/>
        <a:p>
          <a:endParaRPr lang="ru-RU"/>
        </a:p>
      </dgm:t>
    </dgm:pt>
    <dgm:pt modelId="{01B4E280-F892-4F61-B0FE-59B4A44F6914}">
      <dgm:prSet phldrT="[Текст]"/>
      <dgm:spPr/>
      <dgm:t>
        <a:bodyPr/>
        <a:lstStyle/>
        <a:p>
          <a:pPr algn="just"/>
          <a:r>
            <a:rPr lang="ru-RU" b="1" u="sng" dirty="0" smtClean="0"/>
            <a:t>Нарушения, образующие состав, предусмотренный пунктом 1 ст. 10.11 КоАП РФ (нарушение норм и правил ведения племенного животноводства):</a:t>
          </a:r>
          <a:endParaRPr lang="ru-RU" b="1" u="sng" dirty="0"/>
        </a:p>
      </dgm:t>
    </dgm:pt>
    <dgm:pt modelId="{F5C86EDD-E4AD-4614-8407-78BB36111F3C}" type="parTrans" cxnId="{18C0AECA-324D-4820-B8B9-35DFE174D6F8}">
      <dgm:prSet/>
      <dgm:spPr/>
      <dgm:t>
        <a:bodyPr/>
        <a:lstStyle/>
        <a:p>
          <a:endParaRPr lang="ru-RU"/>
        </a:p>
      </dgm:t>
    </dgm:pt>
    <dgm:pt modelId="{A8AB1E24-DB9B-4839-B3D9-44F7820151C2}" type="sibTrans" cxnId="{18C0AECA-324D-4820-B8B9-35DFE174D6F8}">
      <dgm:prSet/>
      <dgm:spPr/>
      <dgm:t>
        <a:bodyPr/>
        <a:lstStyle/>
        <a:p>
          <a:endParaRPr lang="ru-RU"/>
        </a:p>
      </dgm:t>
    </dgm:pt>
    <dgm:pt modelId="{933DE554-62FA-48D7-AA61-D4811465DBC6}">
      <dgm:prSet phldrT="[Текст]" custT="1"/>
      <dgm:spPr/>
      <dgm:t>
        <a:bodyPr/>
        <a:lstStyle/>
        <a:p>
          <a:r>
            <a:rPr lang="ru-RU" sz="5400" dirty="0" smtClean="0"/>
            <a:t>!</a:t>
          </a:r>
          <a:endParaRPr lang="ru-RU" sz="5400" dirty="0"/>
        </a:p>
      </dgm:t>
    </dgm:pt>
    <dgm:pt modelId="{0EB0D700-8B8F-452F-983C-56634FF5BDC6}" type="parTrans" cxnId="{3A9B00B2-5A45-4F50-80AC-C1B4386EE7C6}">
      <dgm:prSet/>
      <dgm:spPr/>
      <dgm:t>
        <a:bodyPr/>
        <a:lstStyle/>
        <a:p>
          <a:endParaRPr lang="ru-RU"/>
        </a:p>
      </dgm:t>
    </dgm:pt>
    <dgm:pt modelId="{D039919C-9332-4037-A11B-075CD08A3CF4}" type="sibTrans" cxnId="{3A9B00B2-5A45-4F50-80AC-C1B4386EE7C6}">
      <dgm:prSet/>
      <dgm:spPr/>
      <dgm:t>
        <a:bodyPr/>
        <a:lstStyle/>
        <a:p>
          <a:endParaRPr lang="ru-RU"/>
        </a:p>
      </dgm:t>
    </dgm:pt>
    <dgm:pt modelId="{A2562C50-6A6E-4935-88D5-3B67D4C46A2A}">
      <dgm:prSet phldrT="[Текст]" custT="1"/>
      <dgm:spPr/>
      <dgm:t>
        <a:bodyPr/>
        <a:lstStyle/>
        <a:p>
          <a:pPr algn="just"/>
          <a:r>
            <a:rPr lang="ru-RU" sz="2000" b="1" u="sng" dirty="0" smtClean="0"/>
            <a:t>Нарушения, образующие состав, предусмотренный пунктом 2 ст. 10.11 КоАП РФ (нарушение норм и правил ведения племенного животноводства):</a:t>
          </a:r>
          <a:endParaRPr lang="ru-RU" sz="2000" b="1" u="sng" dirty="0"/>
        </a:p>
      </dgm:t>
    </dgm:pt>
    <dgm:pt modelId="{7EEB3211-5EF3-426B-8421-09E75988F631}" type="parTrans" cxnId="{D7508939-0F5C-4A03-9FB2-100A0EA08E14}">
      <dgm:prSet/>
      <dgm:spPr/>
      <dgm:t>
        <a:bodyPr/>
        <a:lstStyle/>
        <a:p>
          <a:endParaRPr lang="ru-RU"/>
        </a:p>
      </dgm:t>
    </dgm:pt>
    <dgm:pt modelId="{B7719E8D-AFA3-464B-90D5-9C93844CD1BC}" type="sibTrans" cxnId="{D7508939-0F5C-4A03-9FB2-100A0EA08E14}">
      <dgm:prSet/>
      <dgm:spPr/>
      <dgm:t>
        <a:bodyPr/>
        <a:lstStyle/>
        <a:p>
          <a:endParaRPr lang="ru-RU"/>
        </a:p>
      </dgm:t>
    </dgm:pt>
    <dgm:pt modelId="{F47AEDC4-1668-4195-88C5-8FA8A8FA9734}">
      <dgm:prSet custT="1"/>
      <dgm:spPr/>
      <dgm:t>
        <a:bodyPr/>
        <a:lstStyle/>
        <a:p>
          <a:r>
            <a:rPr lang="ru-RU" sz="2000" b="1" dirty="0" smtClean="0"/>
            <a:t>• нарушение правил государственной регистрации племенных животных и племенных стад.</a:t>
          </a:r>
        </a:p>
      </dgm:t>
    </dgm:pt>
    <dgm:pt modelId="{C37DFA91-7B3F-457B-B799-78B763F8994F}" type="parTrans" cxnId="{AE61F851-7015-4036-8D10-479E3FB02309}">
      <dgm:prSet/>
      <dgm:spPr/>
      <dgm:t>
        <a:bodyPr/>
        <a:lstStyle/>
        <a:p>
          <a:endParaRPr lang="ru-RU"/>
        </a:p>
      </dgm:t>
    </dgm:pt>
    <dgm:pt modelId="{EACF2B65-0675-42E2-A992-64CD2F914940}" type="sibTrans" cxnId="{AE61F851-7015-4036-8D10-479E3FB02309}">
      <dgm:prSet/>
      <dgm:spPr/>
      <dgm:t>
        <a:bodyPr/>
        <a:lstStyle/>
        <a:p>
          <a:endParaRPr lang="ru-RU"/>
        </a:p>
      </dgm:t>
    </dgm:pt>
    <dgm:pt modelId="{5A31277F-5833-4CE6-ACE2-621C9EA84098}">
      <dgm:prSet phldrT="[Текст]"/>
      <dgm:spPr/>
      <dgm:t>
        <a:bodyPr/>
        <a:lstStyle/>
        <a:p>
          <a:pPr algn="just"/>
          <a:r>
            <a:rPr lang="ru-RU" b="1" dirty="0" smtClean="0"/>
            <a:t>реализация или использование в целях воспроизводства племенной продукции (материала) с нарушением требований, установленных законодательством о племенном животноводстве;</a:t>
          </a:r>
          <a:endParaRPr lang="ru-RU" b="1" dirty="0"/>
        </a:p>
      </dgm:t>
    </dgm:pt>
    <dgm:pt modelId="{40F30C6A-A91C-4D47-8E71-318472D9EE77}" type="parTrans" cxnId="{EDCC2BC5-F30B-41AC-98E1-13E912665698}">
      <dgm:prSet/>
      <dgm:spPr/>
      <dgm:t>
        <a:bodyPr/>
        <a:lstStyle/>
        <a:p>
          <a:endParaRPr lang="ru-RU"/>
        </a:p>
      </dgm:t>
    </dgm:pt>
    <dgm:pt modelId="{F9D4BB61-B475-40C5-9092-0AFA8D783D3A}" type="sibTrans" cxnId="{EDCC2BC5-F30B-41AC-98E1-13E912665698}">
      <dgm:prSet/>
      <dgm:spPr/>
      <dgm:t>
        <a:bodyPr/>
        <a:lstStyle/>
        <a:p>
          <a:endParaRPr lang="ru-RU"/>
        </a:p>
      </dgm:t>
    </dgm:pt>
    <dgm:pt modelId="{67087181-1385-4805-A835-B7777D7A70AE}" type="pres">
      <dgm:prSet presAssocID="{14370404-25CC-439E-9D7D-97E2B90E210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8824F3-6158-45DF-B1F4-B25A2716ECEF}" type="pres">
      <dgm:prSet presAssocID="{6C4BF619-F430-4730-B1C1-2DD108209BF5}" presName="composite" presStyleCnt="0"/>
      <dgm:spPr/>
      <dgm:t>
        <a:bodyPr/>
        <a:lstStyle/>
        <a:p>
          <a:endParaRPr lang="ru-RU"/>
        </a:p>
      </dgm:t>
    </dgm:pt>
    <dgm:pt modelId="{D66419D6-912E-42C5-A04C-47DF5C28D522}" type="pres">
      <dgm:prSet presAssocID="{6C4BF619-F430-4730-B1C1-2DD108209BF5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82B173-57C7-415F-BBF7-F10E9504D31B}" type="pres">
      <dgm:prSet presAssocID="{6C4BF619-F430-4730-B1C1-2DD108209BF5}" presName="descendantText" presStyleLbl="alignAcc1" presStyleIdx="0" presStyleCnt="2" custScaleY="230594" custLinFactNeighborX="-108" custLinFactNeighborY="21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C4C8B5-D1E3-4CAE-AA62-12A6A9680277}" type="pres">
      <dgm:prSet presAssocID="{DB7ED28B-5745-4E30-9322-520931891877}" presName="sp" presStyleCnt="0"/>
      <dgm:spPr/>
      <dgm:t>
        <a:bodyPr/>
        <a:lstStyle/>
        <a:p>
          <a:endParaRPr lang="ru-RU"/>
        </a:p>
      </dgm:t>
    </dgm:pt>
    <dgm:pt modelId="{0A7F9342-6036-4ADE-B3C7-85F94CAFBEE0}" type="pres">
      <dgm:prSet presAssocID="{933DE554-62FA-48D7-AA61-D4811465DBC6}" presName="composite" presStyleCnt="0"/>
      <dgm:spPr/>
      <dgm:t>
        <a:bodyPr/>
        <a:lstStyle/>
        <a:p>
          <a:endParaRPr lang="ru-RU"/>
        </a:p>
      </dgm:t>
    </dgm:pt>
    <dgm:pt modelId="{1DF3F8BD-BC9D-4793-8D88-DD9BC693507E}" type="pres">
      <dgm:prSet presAssocID="{933DE554-62FA-48D7-AA61-D4811465DBC6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B469A3-5E20-4938-AF4F-8985D27A1BAF}" type="pres">
      <dgm:prSet presAssocID="{933DE554-62FA-48D7-AA61-D4811465DBC6}" presName="descendantText" presStyleLbl="alignAcc1" presStyleIdx="1" presStyleCnt="2" custScaleY="1594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C0AECA-324D-4820-B8B9-35DFE174D6F8}" srcId="{6C4BF619-F430-4730-B1C1-2DD108209BF5}" destId="{01B4E280-F892-4F61-B0FE-59B4A44F6914}" srcOrd="0" destOrd="0" parTransId="{F5C86EDD-E4AD-4614-8407-78BB36111F3C}" sibTransId="{A8AB1E24-DB9B-4839-B3D9-44F7820151C2}"/>
    <dgm:cxn modelId="{AE61F851-7015-4036-8D10-479E3FB02309}" srcId="{933DE554-62FA-48D7-AA61-D4811465DBC6}" destId="{F47AEDC4-1668-4195-88C5-8FA8A8FA9734}" srcOrd="1" destOrd="0" parTransId="{C37DFA91-7B3F-457B-B799-78B763F8994F}" sibTransId="{EACF2B65-0675-42E2-A992-64CD2F914940}"/>
    <dgm:cxn modelId="{09035DA3-B406-4926-BB4B-77E3AEE837B7}" type="presOf" srcId="{14370404-25CC-439E-9D7D-97E2B90E2100}" destId="{67087181-1385-4805-A835-B7777D7A70AE}" srcOrd="0" destOrd="0" presId="urn:microsoft.com/office/officeart/2005/8/layout/chevron2"/>
    <dgm:cxn modelId="{A1CD33BF-2913-4D1E-A4E4-2C5CFB53A6F9}" srcId="{14370404-25CC-439E-9D7D-97E2B90E2100}" destId="{6C4BF619-F430-4730-B1C1-2DD108209BF5}" srcOrd="0" destOrd="0" parTransId="{2D53E804-8A2C-4FEA-BB44-9303FADCF252}" sibTransId="{DB7ED28B-5745-4E30-9322-520931891877}"/>
    <dgm:cxn modelId="{9781F477-D414-4ABF-9959-6C4A626E36A9}" type="presOf" srcId="{933DE554-62FA-48D7-AA61-D4811465DBC6}" destId="{1DF3F8BD-BC9D-4793-8D88-DD9BC693507E}" srcOrd="0" destOrd="0" presId="urn:microsoft.com/office/officeart/2005/8/layout/chevron2"/>
    <dgm:cxn modelId="{C2F24634-D4F7-449B-A2DC-35C977681ECD}" type="presOf" srcId="{A2562C50-6A6E-4935-88D5-3B67D4C46A2A}" destId="{AAB469A3-5E20-4938-AF4F-8985D27A1BAF}" srcOrd="0" destOrd="0" presId="urn:microsoft.com/office/officeart/2005/8/layout/chevron2"/>
    <dgm:cxn modelId="{D7508939-0F5C-4A03-9FB2-100A0EA08E14}" srcId="{933DE554-62FA-48D7-AA61-D4811465DBC6}" destId="{A2562C50-6A6E-4935-88D5-3B67D4C46A2A}" srcOrd="0" destOrd="0" parTransId="{7EEB3211-5EF3-426B-8421-09E75988F631}" sibTransId="{B7719E8D-AFA3-464B-90D5-9C93844CD1BC}"/>
    <dgm:cxn modelId="{F2B80E2B-EFE3-4C56-8C26-90FEAA8C796D}" type="presOf" srcId="{F47AEDC4-1668-4195-88C5-8FA8A8FA9734}" destId="{AAB469A3-5E20-4938-AF4F-8985D27A1BAF}" srcOrd="0" destOrd="1" presId="urn:microsoft.com/office/officeart/2005/8/layout/chevron2"/>
    <dgm:cxn modelId="{EDCC2BC5-F30B-41AC-98E1-13E912665698}" srcId="{6C4BF619-F430-4730-B1C1-2DD108209BF5}" destId="{5A31277F-5833-4CE6-ACE2-621C9EA84098}" srcOrd="1" destOrd="0" parTransId="{40F30C6A-A91C-4D47-8E71-318472D9EE77}" sibTransId="{F9D4BB61-B475-40C5-9092-0AFA8D783D3A}"/>
    <dgm:cxn modelId="{E3AF0B58-8A10-443D-9F08-F81007B6DC6C}" type="presOf" srcId="{01B4E280-F892-4F61-B0FE-59B4A44F6914}" destId="{F182B173-57C7-415F-BBF7-F10E9504D31B}" srcOrd="0" destOrd="0" presId="urn:microsoft.com/office/officeart/2005/8/layout/chevron2"/>
    <dgm:cxn modelId="{3A9B00B2-5A45-4F50-80AC-C1B4386EE7C6}" srcId="{14370404-25CC-439E-9D7D-97E2B90E2100}" destId="{933DE554-62FA-48D7-AA61-D4811465DBC6}" srcOrd="1" destOrd="0" parTransId="{0EB0D700-8B8F-452F-983C-56634FF5BDC6}" sibTransId="{D039919C-9332-4037-A11B-075CD08A3CF4}"/>
    <dgm:cxn modelId="{64341B27-394E-45E6-841B-B723BFF24795}" type="presOf" srcId="{6C4BF619-F430-4730-B1C1-2DD108209BF5}" destId="{D66419D6-912E-42C5-A04C-47DF5C28D522}" srcOrd="0" destOrd="0" presId="urn:microsoft.com/office/officeart/2005/8/layout/chevron2"/>
    <dgm:cxn modelId="{67BF4D28-336E-446A-AB84-10B6F6AF59A8}" type="presOf" srcId="{5A31277F-5833-4CE6-ACE2-621C9EA84098}" destId="{F182B173-57C7-415F-BBF7-F10E9504D31B}" srcOrd="0" destOrd="1" presId="urn:microsoft.com/office/officeart/2005/8/layout/chevron2"/>
    <dgm:cxn modelId="{D1A41BD7-EFA9-4D47-AD6A-F89FA35B7B3D}" type="presParOf" srcId="{67087181-1385-4805-A835-B7777D7A70AE}" destId="{3E8824F3-6158-45DF-B1F4-B25A2716ECEF}" srcOrd="0" destOrd="0" presId="urn:microsoft.com/office/officeart/2005/8/layout/chevron2"/>
    <dgm:cxn modelId="{108DD025-A223-435D-B514-54D7930A8DE1}" type="presParOf" srcId="{3E8824F3-6158-45DF-B1F4-B25A2716ECEF}" destId="{D66419D6-912E-42C5-A04C-47DF5C28D522}" srcOrd="0" destOrd="0" presId="urn:microsoft.com/office/officeart/2005/8/layout/chevron2"/>
    <dgm:cxn modelId="{284B5E91-5362-404B-B101-B88139FFABD6}" type="presParOf" srcId="{3E8824F3-6158-45DF-B1F4-B25A2716ECEF}" destId="{F182B173-57C7-415F-BBF7-F10E9504D31B}" srcOrd="1" destOrd="0" presId="urn:microsoft.com/office/officeart/2005/8/layout/chevron2"/>
    <dgm:cxn modelId="{5D316C8C-BEBD-47CC-8552-16270B3C20D8}" type="presParOf" srcId="{67087181-1385-4805-A835-B7777D7A70AE}" destId="{49C4C8B5-D1E3-4CAE-AA62-12A6A9680277}" srcOrd="1" destOrd="0" presId="urn:microsoft.com/office/officeart/2005/8/layout/chevron2"/>
    <dgm:cxn modelId="{F35E2349-5A0D-4637-9C9B-51C1E4CE90E3}" type="presParOf" srcId="{67087181-1385-4805-A835-B7777D7A70AE}" destId="{0A7F9342-6036-4ADE-B3C7-85F94CAFBEE0}" srcOrd="2" destOrd="0" presId="urn:microsoft.com/office/officeart/2005/8/layout/chevron2"/>
    <dgm:cxn modelId="{C4E1007D-B9E0-4F37-AEC8-EF41342C3293}" type="presParOf" srcId="{0A7F9342-6036-4ADE-B3C7-85F94CAFBEE0}" destId="{1DF3F8BD-BC9D-4793-8D88-DD9BC693507E}" srcOrd="0" destOrd="0" presId="urn:microsoft.com/office/officeart/2005/8/layout/chevron2"/>
    <dgm:cxn modelId="{2B289EC3-4789-48C8-8656-4E1F3038925C}" type="presParOf" srcId="{0A7F9342-6036-4ADE-B3C7-85F94CAFBEE0}" destId="{AAB469A3-5E20-4938-AF4F-8985D27A1BA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0C73B17-0FC4-4858-B4BE-05695DD17773}" type="doc">
      <dgm:prSet loTypeId="urn:microsoft.com/office/officeart/2005/8/layout/vList3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BD97F2-10FC-40BE-80AE-972BDE93F5C9}">
      <dgm:prSet phldrT="[Текст]" custT="1"/>
      <dgm:spPr/>
      <dgm:t>
        <a:bodyPr/>
        <a:lstStyle/>
        <a:p>
          <a:r>
            <a:rPr lang="ru-RU" sz="3200" dirty="0" smtClean="0"/>
            <a:t>Мечение животных</a:t>
          </a:r>
          <a:endParaRPr lang="ru-RU" sz="3200" dirty="0"/>
        </a:p>
      </dgm:t>
    </dgm:pt>
    <dgm:pt modelId="{109A2369-D484-492B-AD50-456B380EC44D}" type="parTrans" cxnId="{D58D77E2-C95C-4754-8120-6A7635936C27}">
      <dgm:prSet/>
      <dgm:spPr/>
      <dgm:t>
        <a:bodyPr/>
        <a:lstStyle/>
        <a:p>
          <a:endParaRPr lang="ru-RU"/>
        </a:p>
      </dgm:t>
    </dgm:pt>
    <dgm:pt modelId="{E10521CF-ECFF-4B29-8108-007C59ED64DD}" type="sibTrans" cxnId="{D58D77E2-C95C-4754-8120-6A7635936C27}">
      <dgm:prSet/>
      <dgm:spPr/>
      <dgm:t>
        <a:bodyPr/>
        <a:lstStyle/>
        <a:p>
          <a:endParaRPr lang="ru-RU"/>
        </a:p>
      </dgm:t>
    </dgm:pt>
    <dgm:pt modelId="{710C10BD-030E-4BF1-A098-9DBAD4196F70}">
      <dgm:prSet phldrT="[Текст]" custT="1"/>
      <dgm:spPr/>
      <dgm:t>
        <a:bodyPr/>
        <a:lstStyle/>
        <a:p>
          <a:r>
            <a:rPr lang="ru-RU" sz="3200" dirty="0" smtClean="0"/>
            <a:t>Проведение контрольных доек</a:t>
          </a:r>
          <a:endParaRPr lang="ru-RU" sz="3200" dirty="0"/>
        </a:p>
      </dgm:t>
    </dgm:pt>
    <dgm:pt modelId="{C17DCF13-547D-48B7-82A4-2E4D3F74FE58}" type="parTrans" cxnId="{4C6E6CD0-4A53-4E73-9517-2387922F2922}">
      <dgm:prSet/>
      <dgm:spPr/>
      <dgm:t>
        <a:bodyPr/>
        <a:lstStyle/>
        <a:p>
          <a:endParaRPr lang="ru-RU"/>
        </a:p>
      </dgm:t>
    </dgm:pt>
    <dgm:pt modelId="{6477CA84-107D-4F9E-AAB6-3C8FB9AC3B9A}" type="sibTrans" cxnId="{4C6E6CD0-4A53-4E73-9517-2387922F2922}">
      <dgm:prSet/>
      <dgm:spPr/>
      <dgm:t>
        <a:bodyPr/>
        <a:lstStyle/>
        <a:p>
          <a:endParaRPr lang="ru-RU"/>
        </a:p>
      </dgm:t>
    </dgm:pt>
    <dgm:pt modelId="{E4DA2191-BF0B-4374-B017-59EAFC88631F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dirty="0" smtClean="0"/>
            <a:t>Проведения </a:t>
          </a:r>
          <a:r>
            <a:rPr lang="ru-RU" sz="3200" dirty="0" err="1" smtClean="0"/>
            <a:t>селекционно</a:t>
          </a:r>
          <a:r>
            <a:rPr lang="ru-RU" sz="3200" dirty="0" smtClean="0"/>
            <a:t>-племенной работы</a:t>
          </a:r>
          <a:endParaRPr lang="ru-RU" sz="3200" dirty="0"/>
        </a:p>
      </dgm:t>
    </dgm:pt>
    <dgm:pt modelId="{F6D7BF02-7AE9-4462-898A-B0BB0EE39E9F}" type="parTrans" cxnId="{EE8AAABC-E589-4735-A6FF-F12C5DF6F2C8}">
      <dgm:prSet/>
      <dgm:spPr/>
      <dgm:t>
        <a:bodyPr/>
        <a:lstStyle/>
        <a:p>
          <a:endParaRPr lang="ru-RU"/>
        </a:p>
      </dgm:t>
    </dgm:pt>
    <dgm:pt modelId="{C1958058-D690-4AAC-9095-7ECDB911C1C0}" type="sibTrans" cxnId="{EE8AAABC-E589-4735-A6FF-F12C5DF6F2C8}">
      <dgm:prSet/>
      <dgm:spPr/>
      <dgm:t>
        <a:bodyPr/>
        <a:lstStyle/>
        <a:p>
          <a:endParaRPr lang="ru-RU"/>
        </a:p>
      </dgm:t>
    </dgm:pt>
    <dgm:pt modelId="{34907A40-7965-44CB-9A11-AC4E5E514DF2}">
      <dgm:prSet custT="1"/>
      <dgm:spPr/>
      <dgm:t>
        <a:bodyPr/>
        <a:lstStyle/>
        <a:p>
          <a:r>
            <a:rPr lang="ru-RU" sz="3200" dirty="0" smtClean="0"/>
            <a:t>Проведение генетической экспертизы</a:t>
          </a:r>
          <a:endParaRPr lang="ru-RU" sz="3200" dirty="0"/>
        </a:p>
      </dgm:t>
    </dgm:pt>
    <dgm:pt modelId="{668D024A-37AB-42BA-BA7F-95AAD13E608B}" type="parTrans" cxnId="{D3A21282-94D9-461D-85C1-591EC4B3A4FD}">
      <dgm:prSet/>
      <dgm:spPr/>
      <dgm:t>
        <a:bodyPr/>
        <a:lstStyle/>
        <a:p>
          <a:endParaRPr lang="ru-RU"/>
        </a:p>
      </dgm:t>
    </dgm:pt>
    <dgm:pt modelId="{C76FC6B7-D46C-4B35-AA84-8C877DAC4785}" type="sibTrans" cxnId="{D3A21282-94D9-461D-85C1-591EC4B3A4FD}">
      <dgm:prSet/>
      <dgm:spPr/>
      <dgm:t>
        <a:bodyPr/>
        <a:lstStyle/>
        <a:p>
          <a:endParaRPr lang="ru-RU"/>
        </a:p>
      </dgm:t>
    </dgm:pt>
    <dgm:pt modelId="{504366C5-426D-46CD-944F-A650385993A3}">
      <dgm:prSet custT="1"/>
      <dgm:spPr/>
      <dgm:t>
        <a:bodyPr/>
        <a:lstStyle/>
        <a:p>
          <a:r>
            <a:rPr lang="ru-RU" sz="3200" dirty="0" smtClean="0"/>
            <a:t>Ежегодное проведение бонитировки</a:t>
          </a:r>
          <a:endParaRPr lang="ru-RU" sz="3200" dirty="0"/>
        </a:p>
      </dgm:t>
    </dgm:pt>
    <dgm:pt modelId="{C7708FB6-AF76-4C72-AB71-31D20A6307FA}" type="sibTrans" cxnId="{06512D43-28DD-4EB5-95D0-785ADE054948}">
      <dgm:prSet/>
      <dgm:spPr/>
      <dgm:t>
        <a:bodyPr/>
        <a:lstStyle/>
        <a:p>
          <a:endParaRPr lang="ru-RU"/>
        </a:p>
      </dgm:t>
    </dgm:pt>
    <dgm:pt modelId="{66CC92B7-EF31-4436-A91B-FC239FB0A673}" type="parTrans" cxnId="{06512D43-28DD-4EB5-95D0-785ADE054948}">
      <dgm:prSet/>
      <dgm:spPr/>
      <dgm:t>
        <a:bodyPr/>
        <a:lstStyle/>
        <a:p>
          <a:endParaRPr lang="ru-RU"/>
        </a:p>
      </dgm:t>
    </dgm:pt>
    <dgm:pt modelId="{A009A25F-0969-44B9-8F73-42CA0C174190}" type="pres">
      <dgm:prSet presAssocID="{D0C73B17-0FC4-4858-B4BE-05695DD1777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4A00E3-FE09-49A9-A28F-B5D27259453E}" type="pres">
      <dgm:prSet presAssocID="{0EBD97F2-10FC-40BE-80AE-972BDE93F5C9}" presName="composite" presStyleCnt="0"/>
      <dgm:spPr/>
    </dgm:pt>
    <dgm:pt modelId="{1FE9D9D4-29CB-482D-A04A-55B56EF6FB64}" type="pres">
      <dgm:prSet presAssocID="{0EBD97F2-10FC-40BE-80AE-972BDE93F5C9}" presName="imgShp" presStyleLbl="fgImgPlace1" presStyleIdx="0" presStyleCnt="5" custScaleX="154248" custScaleY="146692" custLinFactX="-67820" custLinFactNeighborX="-100000" custLinFactNeighborY="1192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E195342-D063-4BF0-92C1-0EFEEA17A312}" type="pres">
      <dgm:prSet presAssocID="{0EBD97F2-10FC-40BE-80AE-972BDE93F5C9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DAA727-86BD-42AD-AC38-4E20D68EF3D6}" type="pres">
      <dgm:prSet presAssocID="{E10521CF-ECFF-4B29-8108-007C59ED64DD}" presName="spacing" presStyleCnt="0"/>
      <dgm:spPr/>
    </dgm:pt>
    <dgm:pt modelId="{1BDEE2F2-6FDB-4CEC-AB72-5CE39D40479C}" type="pres">
      <dgm:prSet presAssocID="{710C10BD-030E-4BF1-A098-9DBAD4196F70}" presName="composite" presStyleCnt="0"/>
      <dgm:spPr/>
    </dgm:pt>
    <dgm:pt modelId="{04EA8F04-B25C-400E-B266-2382B65EC607}" type="pres">
      <dgm:prSet presAssocID="{710C10BD-030E-4BF1-A098-9DBAD4196F70}" presName="imgShp" presStyleLbl="fgImgPlace1" presStyleIdx="1" presStyleCnt="5" custScaleX="167975" custScaleY="149437" custLinFactX="-24995" custLinFactNeighborX="-100000" custLinFactNeighborY="1366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49E711B-BCDC-42EB-AC5A-DE692699AAD6}" type="pres">
      <dgm:prSet presAssocID="{710C10BD-030E-4BF1-A098-9DBAD4196F70}" presName="txShp" presStyleLbl="node1" presStyleIdx="1" presStyleCnt="5" custScaleX="128499" custLinFactNeighborX="9280" custLinFactNeighborY="-26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F3FA13-6BE0-444C-B39D-96B84CA91055}" type="pres">
      <dgm:prSet presAssocID="{6477CA84-107D-4F9E-AAB6-3C8FB9AC3B9A}" presName="spacing" presStyleCnt="0"/>
      <dgm:spPr/>
    </dgm:pt>
    <dgm:pt modelId="{8968BDC9-A5EC-4584-AE3F-F32BFAE23925}" type="pres">
      <dgm:prSet presAssocID="{E4DA2191-BF0B-4374-B017-59EAFC88631F}" presName="composite" presStyleCnt="0"/>
      <dgm:spPr/>
    </dgm:pt>
    <dgm:pt modelId="{CC444AB6-93BC-47E8-A0A5-FF760FDD605D}" type="pres">
      <dgm:prSet presAssocID="{E4DA2191-BF0B-4374-B017-59EAFC88631F}" presName="imgShp" presStyleLbl="fgImgPlace1" presStyleIdx="2" presStyleCnt="5" custScaleX="143895" custScaleY="147508" custLinFactX="-30714" custLinFactNeighborX="-100000" custLinFactNeighborY="626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22154FFD-766C-48F0-8251-5527AAB5377E}" type="pres">
      <dgm:prSet presAssocID="{E4DA2191-BF0B-4374-B017-59EAFC88631F}" presName="txShp" presStyleLbl="node1" presStyleIdx="2" presStyleCnt="5" custScaleX="127796" custLinFactNeighborX="11456" custLinFactNeighborY="-58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6CB8DB-22AE-41EB-A0F2-BD1F79DFAAD1}" type="pres">
      <dgm:prSet presAssocID="{C1958058-D690-4AAC-9095-7ECDB911C1C0}" presName="spacing" presStyleCnt="0"/>
      <dgm:spPr/>
    </dgm:pt>
    <dgm:pt modelId="{406A42E8-DC44-4241-ABD7-43AFBD8C6630}" type="pres">
      <dgm:prSet presAssocID="{504366C5-426D-46CD-944F-A650385993A3}" presName="composite" presStyleCnt="0"/>
      <dgm:spPr/>
    </dgm:pt>
    <dgm:pt modelId="{75DCF9D1-81EE-41BC-A6EF-6B67A2D1795C}" type="pres">
      <dgm:prSet presAssocID="{504366C5-426D-46CD-944F-A650385993A3}" presName="imgShp" presStyleLbl="fgImgPlace1" presStyleIdx="3" presStyleCnt="5" custScaleX="140730" custScaleY="128348" custLinFactX="-24988" custLinFactNeighborX="-100000" custLinFactNeighborY="3200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4242D9A0-37C3-45E8-95B5-3FDC961930F5}" type="pres">
      <dgm:prSet presAssocID="{504366C5-426D-46CD-944F-A650385993A3}" presName="txShp" presStyleLbl="node1" presStyleIdx="3" presStyleCnt="5" custScaleX="127684" custLinFactNeighborX="15771" custLinFactNeighborY="-81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410360-25B4-4FF7-9DE7-AD955AB3A309}" type="pres">
      <dgm:prSet presAssocID="{C7708FB6-AF76-4C72-AB71-31D20A6307FA}" presName="spacing" presStyleCnt="0"/>
      <dgm:spPr/>
    </dgm:pt>
    <dgm:pt modelId="{0836EA7B-536C-44B9-9B39-E8D2260F342F}" type="pres">
      <dgm:prSet presAssocID="{34907A40-7965-44CB-9A11-AC4E5E514DF2}" presName="composite" presStyleCnt="0"/>
      <dgm:spPr/>
    </dgm:pt>
    <dgm:pt modelId="{D504B0A7-0ADD-4895-A08B-2FEC2801421C}" type="pres">
      <dgm:prSet presAssocID="{34907A40-7965-44CB-9A11-AC4E5E514DF2}" presName="imgShp" presStyleLbl="fgImgPlace1" presStyleIdx="4" presStyleCnt="5" custScaleX="156293" custScaleY="146477" custLinFactX="-13651" custLinFactNeighborX="-100000" custLinFactNeighborY="-1943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7AF5E3C5-091A-4986-BC4F-0499F70B15FD}" type="pres">
      <dgm:prSet presAssocID="{34907A40-7965-44CB-9A11-AC4E5E514DF2}" presName="txShp" presStyleLbl="node1" presStyleIdx="4" presStyleCnt="5" custScaleX="127683" custLinFactNeighborX="10840" custLinFactNeighborY="-19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ACDF41-4673-4DAB-9B9F-D67E567A9FC0}" type="presOf" srcId="{E4DA2191-BF0B-4374-B017-59EAFC88631F}" destId="{22154FFD-766C-48F0-8251-5527AAB5377E}" srcOrd="0" destOrd="0" presId="urn:microsoft.com/office/officeart/2005/8/layout/vList3"/>
    <dgm:cxn modelId="{61632898-F72A-4500-AAE3-4FF888DCD65C}" type="presOf" srcId="{0EBD97F2-10FC-40BE-80AE-972BDE93F5C9}" destId="{FE195342-D063-4BF0-92C1-0EFEEA17A312}" srcOrd="0" destOrd="0" presId="urn:microsoft.com/office/officeart/2005/8/layout/vList3"/>
    <dgm:cxn modelId="{4C6E6CD0-4A53-4E73-9517-2387922F2922}" srcId="{D0C73B17-0FC4-4858-B4BE-05695DD17773}" destId="{710C10BD-030E-4BF1-A098-9DBAD4196F70}" srcOrd="1" destOrd="0" parTransId="{C17DCF13-547D-48B7-82A4-2E4D3F74FE58}" sibTransId="{6477CA84-107D-4F9E-AAB6-3C8FB9AC3B9A}"/>
    <dgm:cxn modelId="{9EB69392-77F2-4817-942D-9C8318BFB6C8}" type="presOf" srcId="{D0C73B17-0FC4-4858-B4BE-05695DD17773}" destId="{A009A25F-0969-44B9-8F73-42CA0C174190}" srcOrd="0" destOrd="0" presId="urn:microsoft.com/office/officeart/2005/8/layout/vList3"/>
    <dgm:cxn modelId="{01D98792-6868-4A30-A01B-A3677FCF9070}" type="presOf" srcId="{710C10BD-030E-4BF1-A098-9DBAD4196F70}" destId="{649E711B-BCDC-42EB-AC5A-DE692699AAD6}" srcOrd="0" destOrd="0" presId="urn:microsoft.com/office/officeart/2005/8/layout/vList3"/>
    <dgm:cxn modelId="{D3A21282-94D9-461D-85C1-591EC4B3A4FD}" srcId="{D0C73B17-0FC4-4858-B4BE-05695DD17773}" destId="{34907A40-7965-44CB-9A11-AC4E5E514DF2}" srcOrd="4" destOrd="0" parTransId="{668D024A-37AB-42BA-BA7F-95AAD13E608B}" sibTransId="{C76FC6B7-D46C-4B35-AA84-8C877DAC4785}"/>
    <dgm:cxn modelId="{D58D77E2-C95C-4754-8120-6A7635936C27}" srcId="{D0C73B17-0FC4-4858-B4BE-05695DD17773}" destId="{0EBD97F2-10FC-40BE-80AE-972BDE93F5C9}" srcOrd="0" destOrd="0" parTransId="{109A2369-D484-492B-AD50-456B380EC44D}" sibTransId="{E10521CF-ECFF-4B29-8108-007C59ED64DD}"/>
    <dgm:cxn modelId="{2F5FCC28-FDD7-4969-B678-A1ECA4990ADD}" type="presOf" srcId="{34907A40-7965-44CB-9A11-AC4E5E514DF2}" destId="{7AF5E3C5-091A-4986-BC4F-0499F70B15FD}" srcOrd="0" destOrd="0" presId="urn:microsoft.com/office/officeart/2005/8/layout/vList3"/>
    <dgm:cxn modelId="{6DB55491-5D04-4079-9501-8C5A403F6F57}" type="presOf" srcId="{504366C5-426D-46CD-944F-A650385993A3}" destId="{4242D9A0-37C3-45E8-95B5-3FDC961930F5}" srcOrd="0" destOrd="0" presId="urn:microsoft.com/office/officeart/2005/8/layout/vList3"/>
    <dgm:cxn modelId="{06512D43-28DD-4EB5-95D0-785ADE054948}" srcId="{D0C73B17-0FC4-4858-B4BE-05695DD17773}" destId="{504366C5-426D-46CD-944F-A650385993A3}" srcOrd="3" destOrd="0" parTransId="{66CC92B7-EF31-4436-A91B-FC239FB0A673}" sibTransId="{C7708FB6-AF76-4C72-AB71-31D20A6307FA}"/>
    <dgm:cxn modelId="{EE8AAABC-E589-4735-A6FF-F12C5DF6F2C8}" srcId="{D0C73B17-0FC4-4858-B4BE-05695DD17773}" destId="{E4DA2191-BF0B-4374-B017-59EAFC88631F}" srcOrd="2" destOrd="0" parTransId="{F6D7BF02-7AE9-4462-898A-B0BB0EE39E9F}" sibTransId="{C1958058-D690-4AAC-9095-7ECDB911C1C0}"/>
    <dgm:cxn modelId="{7E2BA222-3268-4C56-A4F6-8C4026A4506E}" type="presParOf" srcId="{A009A25F-0969-44B9-8F73-42CA0C174190}" destId="{6F4A00E3-FE09-49A9-A28F-B5D27259453E}" srcOrd="0" destOrd="0" presId="urn:microsoft.com/office/officeart/2005/8/layout/vList3"/>
    <dgm:cxn modelId="{45159B7B-304D-4F51-A19A-1A0CE3462442}" type="presParOf" srcId="{6F4A00E3-FE09-49A9-A28F-B5D27259453E}" destId="{1FE9D9D4-29CB-482D-A04A-55B56EF6FB64}" srcOrd="0" destOrd="0" presId="urn:microsoft.com/office/officeart/2005/8/layout/vList3"/>
    <dgm:cxn modelId="{1BD98A96-4785-4DC0-8C06-281892658EC6}" type="presParOf" srcId="{6F4A00E3-FE09-49A9-A28F-B5D27259453E}" destId="{FE195342-D063-4BF0-92C1-0EFEEA17A312}" srcOrd="1" destOrd="0" presId="urn:microsoft.com/office/officeart/2005/8/layout/vList3"/>
    <dgm:cxn modelId="{60502090-70B4-4AFC-BF81-952C4702433D}" type="presParOf" srcId="{A009A25F-0969-44B9-8F73-42CA0C174190}" destId="{94DAA727-86BD-42AD-AC38-4E20D68EF3D6}" srcOrd="1" destOrd="0" presId="urn:microsoft.com/office/officeart/2005/8/layout/vList3"/>
    <dgm:cxn modelId="{719139D7-7F7C-42C7-939E-4B0684802095}" type="presParOf" srcId="{A009A25F-0969-44B9-8F73-42CA0C174190}" destId="{1BDEE2F2-6FDB-4CEC-AB72-5CE39D40479C}" srcOrd="2" destOrd="0" presId="urn:microsoft.com/office/officeart/2005/8/layout/vList3"/>
    <dgm:cxn modelId="{7B480B6A-37DE-4219-BD95-B73C8D72E67D}" type="presParOf" srcId="{1BDEE2F2-6FDB-4CEC-AB72-5CE39D40479C}" destId="{04EA8F04-B25C-400E-B266-2382B65EC607}" srcOrd="0" destOrd="0" presId="urn:microsoft.com/office/officeart/2005/8/layout/vList3"/>
    <dgm:cxn modelId="{C0954D84-9079-4B26-8219-FAC35F737487}" type="presParOf" srcId="{1BDEE2F2-6FDB-4CEC-AB72-5CE39D40479C}" destId="{649E711B-BCDC-42EB-AC5A-DE692699AAD6}" srcOrd="1" destOrd="0" presId="urn:microsoft.com/office/officeart/2005/8/layout/vList3"/>
    <dgm:cxn modelId="{6D449D7D-559F-4C52-8CA4-B6F82A26FE34}" type="presParOf" srcId="{A009A25F-0969-44B9-8F73-42CA0C174190}" destId="{C9F3FA13-6BE0-444C-B39D-96B84CA91055}" srcOrd="3" destOrd="0" presId="urn:microsoft.com/office/officeart/2005/8/layout/vList3"/>
    <dgm:cxn modelId="{045EDCB0-2F56-4466-A0A8-28948F85E03C}" type="presParOf" srcId="{A009A25F-0969-44B9-8F73-42CA0C174190}" destId="{8968BDC9-A5EC-4584-AE3F-F32BFAE23925}" srcOrd="4" destOrd="0" presId="urn:microsoft.com/office/officeart/2005/8/layout/vList3"/>
    <dgm:cxn modelId="{625B58FB-BC2E-4265-963A-3D0DF2D6346E}" type="presParOf" srcId="{8968BDC9-A5EC-4584-AE3F-F32BFAE23925}" destId="{CC444AB6-93BC-47E8-A0A5-FF760FDD605D}" srcOrd="0" destOrd="0" presId="urn:microsoft.com/office/officeart/2005/8/layout/vList3"/>
    <dgm:cxn modelId="{2F113416-7FC3-4924-ABF1-6D5883D95D1E}" type="presParOf" srcId="{8968BDC9-A5EC-4584-AE3F-F32BFAE23925}" destId="{22154FFD-766C-48F0-8251-5527AAB5377E}" srcOrd="1" destOrd="0" presId="urn:microsoft.com/office/officeart/2005/8/layout/vList3"/>
    <dgm:cxn modelId="{501E46BB-F4BB-4C28-8DDC-0D93D99C6361}" type="presParOf" srcId="{A009A25F-0969-44B9-8F73-42CA0C174190}" destId="{746CB8DB-22AE-41EB-A0F2-BD1F79DFAAD1}" srcOrd="5" destOrd="0" presId="urn:microsoft.com/office/officeart/2005/8/layout/vList3"/>
    <dgm:cxn modelId="{6F291BBA-EE67-42BB-95BD-FE160E805120}" type="presParOf" srcId="{A009A25F-0969-44B9-8F73-42CA0C174190}" destId="{406A42E8-DC44-4241-ABD7-43AFBD8C6630}" srcOrd="6" destOrd="0" presId="urn:microsoft.com/office/officeart/2005/8/layout/vList3"/>
    <dgm:cxn modelId="{8289599A-6D6D-4304-9456-5DBC93CB49BB}" type="presParOf" srcId="{406A42E8-DC44-4241-ABD7-43AFBD8C6630}" destId="{75DCF9D1-81EE-41BC-A6EF-6B67A2D1795C}" srcOrd="0" destOrd="0" presId="urn:microsoft.com/office/officeart/2005/8/layout/vList3"/>
    <dgm:cxn modelId="{E6D87077-0F58-4B3C-B64B-399327E290A6}" type="presParOf" srcId="{406A42E8-DC44-4241-ABD7-43AFBD8C6630}" destId="{4242D9A0-37C3-45E8-95B5-3FDC961930F5}" srcOrd="1" destOrd="0" presId="urn:microsoft.com/office/officeart/2005/8/layout/vList3"/>
    <dgm:cxn modelId="{AD3E19FB-648F-4DCF-81C1-7271B9E7A48F}" type="presParOf" srcId="{A009A25F-0969-44B9-8F73-42CA0C174190}" destId="{69410360-25B4-4FF7-9DE7-AD955AB3A309}" srcOrd="7" destOrd="0" presId="urn:microsoft.com/office/officeart/2005/8/layout/vList3"/>
    <dgm:cxn modelId="{6834BB5F-BE58-4CF8-9371-6732BE19578B}" type="presParOf" srcId="{A009A25F-0969-44B9-8F73-42CA0C174190}" destId="{0836EA7B-536C-44B9-9B39-E8D2260F342F}" srcOrd="8" destOrd="0" presId="urn:microsoft.com/office/officeart/2005/8/layout/vList3"/>
    <dgm:cxn modelId="{9F771762-D7CB-486D-B702-99EDBA6C1D59}" type="presParOf" srcId="{0836EA7B-536C-44B9-9B39-E8D2260F342F}" destId="{D504B0A7-0ADD-4895-A08B-2FEC2801421C}" srcOrd="0" destOrd="0" presId="urn:microsoft.com/office/officeart/2005/8/layout/vList3"/>
    <dgm:cxn modelId="{354235F3-951E-42E4-A997-90AE54A17320}" type="presParOf" srcId="{0836EA7B-536C-44B9-9B39-E8D2260F342F}" destId="{7AF5E3C5-091A-4986-BC4F-0499F70B15F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F639E36-A4CA-4AFD-83B5-4E214EAA185B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C5018FB-9618-4574-B5E2-917F7FC1E79B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C28EC2C3-63DE-476D-890A-A1CFE849254E}" type="parTrans" cxnId="{2BCCF363-BECA-455A-9A49-5C39F844DC01}">
      <dgm:prSet/>
      <dgm:spPr/>
      <dgm:t>
        <a:bodyPr/>
        <a:lstStyle/>
        <a:p>
          <a:endParaRPr lang="ru-RU"/>
        </a:p>
      </dgm:t>
    </dgm:pt>
    <dgm:pt modelId="{FA3DB4D7-AC29-4CFF-9BEA-A1D7AF4F7907}" type="sibTrans" cxnId="{2BCCF363-BECA-455A-9A49-5C39F844DC01}">
      <dgm:prSet/>
      <dgm:spPr/>
      <dgm:t>
        <a:bodyPr/>
        <a:lstStyle/>
        <a:p>
          <a:endParaRPr lang="ru-RU"/>
        </a:p>
      </dgm:t>
    </dgm:pt>
    <dgm:pt modelId="{96029365-4162-4919-B260-1B9D8A021DF8}">
      <dgm:prSet phldrT="[Текст]"/>
      <dgm:spPr/>
      <dgm:t>
        <a:bodyPr/>
        <a:lstStyle/>
        <a:p>
          <a:r>
            <a:rPr lang="ru-RU" dirty="0" smtClean="0"/>
            <a:t>Повысить личную ответственность должностных лиц предприятий за выполнением требований нормативных документов, в том числе в области племенного животноводства</a:t>
          </a:r>
          <a:endParaRPr lang="ru-RU" dirty="0"/>
        </a:p>
      </dgm:t>
    </dgm:pt>
    <dgm:pt modelId="{5B140934-BE83-4401-9D7A-9429FF30151B}" type="parTrans" cxnId="{9BA88A72-0B97-4770-91F8-95D33A9D9E4B}">
      <dgm:prSet/>
      <dgm:spPr/>
      <dgm:t>
        <a:bodyPr/>
        <a:lstStyle/>
        <a:p>
          <a:endParaRPr lang="ru-RU"/>
        </a:p>
      </dgm:t>
    </dgm:pt>
    <dgm:pt modelId="{CC3F5701-17B4-4DA4-A1D7-2359103EE8E2}" type="sibTrans" cxnId="{9BA88A72-0B97-4770-91F8-95D33A9D9E4B}">
      <dgm:prSet/>
      <dgm:spPr/>
      <dgm:t>
        <a:bodyPr/>
        <a:lstStyle/>
        <a:p>
          <a:endParaRPr lang="ru-RU"/>
        </a:p>
      </dgm:t>
    </dgm:pt>
    <dgm:pt modelId="{015623BB-E640-4597-8A8E-28B8DA26F813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A501989D-E1EC-40F1-AFD5-1EE7A1CA23AB}" type="parTrans" cxnId="{B2EAC23A-D1C0-471B-9F07-1A598A154E14}">
      <dgm:prSet/>
      <dgm:spPr/>
      <dgm:t>
        <a:bodyPr/>
        <a:lstStyle/>
        <a:p>
          <a:endParaRPr lang="ru-RU"/>
        </a:p>
      </dgm:t>
    </dgm:pt>
    <dgm:pt modelId="{2E74023D-2FD8-47F4-A6A9-B1D3C504AA1B}" type="sibTrans" cxnId="{B2EAC23A-D1C0-471B-9F07-1A598A154E14}">
      <dgm:prSet/>
      <dgm:spPr/>
      <dgm:t>
        <a:bodyPr/>
        <a:lstStyle/>
        <a:p>
          <a:endParaRPr lang="ru-RU"/>
        </a:p>
      </dgm:t>
    </dgm:pt>
    <dgm:pt modelId="{D13E28E7-F076-4F6D-AC3C-F6A00357039C}">
      <dgm:prSet phldrT="[Текст]"/>
      <dgm:spPr/>
      <dgm:t>
        <a:bodyPr/>
        <a:lstStyle/>
        <a:p>
          <a:r>
            <a:rPr lang="ru-RU" dirty="0" smtClean="0"/>
            <a:t>Осуществлять внутренний контроль за соблюдением требований законодательства в области племенного животноводства</a:t>
          </a:r>
          <a:endParaRPr lang="ru-RU" dirty="0"/>
        </a:p>
      </dgm:t>
    </dgm:pt>
    <dgm:pt modelId="{D66D1767-4EDA-4CA3-9552-AFB5D95FA66C}" type="parTrans" cxnId="{E4DB74D1-8733-4D31-AB88-8893ECD9348A}">
      <dgm:prSet/>
      <dgm:spPr/>
      <dgm:t>
        <a:bodyPr/>
        <a:lstStyle/>
        <a:p>
          <a:endParaRPr lang="ru-RU"/>
        </a:p>
      </dgm:t>
    </dgm:pt>
    <dgm:pt modelId="{12C95EBB-92DD-4F5E-91EB-C3B73F419C28}" type="sibTrans" cxnId="{E4DB74D1-8733-4D31-AB88-8893ECD9348A}">
      <dgm:prSet/>
      <dgm:spPr/>
      <dgm:t>
        <a:bodyPr/>
        <a:lstStyle/>
        <a:p>
          <a:endParaRPr lang="ru-RU"/>
        </a:p>
      </dgm:t>
    </dgm:pt>
    <dgm:pt modelId="{E835CDCE-88EE-4437-A984-D9EA9EE39059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E5C2FAF0-F282-427B-B23B-8C51083E0AAE}" type="parTrans" cxnId="{EC3BB7E6-DAAB-4CFD-A543-1132A37E3AB1}">
      <dgm:prSet/>
      <dgm:spPr/>
      <dgm:t>
        <a:bodyPr/>
        <a:lstStyle/>
        <a:p>
          <a:endParaRPr lang="ru-RU"/>
        </a:p>
      </dgm:t>
    </dgm:pt>
    <dgm:pt modelId="{12072E42-62DA-442C-87F8-9B98EB2FA440}" type="sibTrans" cxnId="{EC3BB7E6-DAAB-4CFD-A543-1132A37E3AB1}">
      <dgm:prSet/>
      <dgm:spPr/>
      <dgm:t>
        <a:bodyPr/>
        <a:lstStyle/>
        <a:p>
          <a:endParaRPr lang="ru-RU"/>
        </a:p>
      </dgm:t>
    </dgm:pt>
    <dgm:pt modelId="{018430DF-0D93-4F86-B8E7-2B3ABE3FFDA3}">
      <dgm:prSet phldrT="[Текст]"/>
      <dgm:spPr/>
      <dgm:t>
        <a:bodyPr/>
        <a:lstStyle/>
        <a:p>
          <a:r>
            <a:rPr lang="ru-RU" dirty="0" smtClean="0"/>
            <a:t>При возникновении вопросов в ходе осуществления племенной деятельности, обращаться в адрес министерства сельского хозяйства области</a:t>
          </a:r>
          <a:endParaRPr lang="ru-RU" dirty="0"/>
        </a:p>
      </dgm:t>
    </dgm:pt>
    <dgm:pt modelId="{56C59CD6-C31D-4F91-95D7-0C0E3E3F70F0}" type="parTrans" cxnId="{7C2D665B-A95A-4EF5-BBF0-86A072C1FEAB}">
      <dgm:prSet/>
      <dgm:spPr/>
      <dgm:t>
        <a:bodyPr/>
        <a:lstStyle/>
        <a:p>
          <a:endParaRPr lang="ru-RU"/>
        </a:p>
      </dgm:t>
    </dgm:pt>
    <dgm:pt modelId="{A6EF08AB-D5ED-4058-A4D4-2A9ACE79B3E8}" type="sibTrans" cxnId="{7C2D665B-A95A-4EF5-BBF0-86A072C1FEAB}">
      <dgm:prSet/>
      <dgm:spPr/>
      <dgm:t>
        <a:bodyPr/>
        <a:lstStyle/>
        <a:p>
          <a:endParaRPr lang="ru-RU"/>
        </a:p>
      </dgm:t>
    </dgm:pt>
    <dgm:pt modelId="{46E36702-9FC4-42E6-8035-EB697C7655CF}" type="pres">
      <dgm:prSet presAssocID="{6F639E36-A4CA-4AFD-83B5-4E214EAA185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996AF0-4B3F-450E-9207-0FCE5EDC055A}" type="pres">
      <dgm:prSet presAssocID="{7C5018FB-9618-4574-B5E2-917F7FC1E79B}" presName="composite" presStyleCnt="0"/>
      <dgm:spPr/>
    </dgm:pt>
    <dgm:pt modelId="{A9EB1A49-6C2A-471C-A3C3-64150D888187}" type="pres">
      <dgm:prSet presAssocID="{7C5018FB-9618-4574-B5E2-917F7FC1E79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27F476-D09E-4371-A1F6-89F3A7ADAE2F}" type="pres">
      <dgm:prSet presAssocID="{7C5018FB-9618-4574-B5E2-917F7FC1E79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735D7D-0D2D-435F-960E-63351B45B085}" type="pres">
      <dgm:prSet presAssocID="{FA3DB4D7-AC29-4CFF-9BEA-A1D7AF4F7907}" presName="sp" presStyleCnt="0"/>
      <dgm:spPr/>
    </dgm:pt>
    <dgm:pt modelId="{02A0F1FD-7993-402F-B2F0-C0A20E96E28A}" type="pres">
      <dgm:prSet presAssocID="{015623BB-E640-4597-8A8E-28B8DA26F813}" presName="composite" presStyleCnt="0"/>
      <dgm:spPr/>
    </dgm:pt>
    <dgm:pt modelId="{2783FB14-4471-49C9-BC21-084198046259}" type="pres">
      <dgm:prSet presAssocID="{015623BB-E640-4597-8A8E-28B8DA26F81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226396-A366-4DAE-AAEC-3EB9D1C42C2F}" type="pres">
      <dgm:prSet presAssocID="{015623BB-E640-4597-8A8E-28B8DA26F813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3C11BA-3025-43C8-98E7-9B8815C598A7}" type="pres">
      <dgm:prSet presAssocID="{2E74023D-2FD8-47F4-A6A9-B1D3C504AA1B}" presName="sp" presStyleCnt="0"/>
      <dgm:spPr/>
    </dgm:pt>
    <dgm:pt modelId="{F2E0290C-C41E-44AE-9E0E-243C0B4EBFA4}" type="pres">
      <dgm:prSet presAssocID="{E835CDCE-88EE-4437-A984-D9EA9EE39059}" presName="composite" presStyleCnt="0"/>
      <dgm:spPr/>
    </dgm:pt>
    <dgm:pt modelId="{EE107ED2-EDD4-45E4-B180-90EAF76DC2E1}" type="pres">
      <dgm:prSet presAssocID="{E835CDCE-88EE-4437-A984-D9EA9EE3905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C7BABA-0C6B-4F76-8803-E004959C90F3}" type="pres">
      <dgm:prSet presAssocID="{E835CDCE-88EE-4437-A984-D9EA9EE3905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A88A72-0B97-4770-91F8-95D33A9D9E4B}" srcId="{7C5018FB-9618-4574-B5E2-917F7FC1E79B}" destId="{96029365-4162-4919-B260-1B9D8A021DF8}" srcOrd="0" destOrd="0" parTransId="{5B140934-BE83-4401-9D7A-9429FF30151B}" sibTransId="{CC3F5701-17B4-4DA4-A1D7-2359103EE8E2}"/>
    <dgm:cxn modelId="{7F1F5BAE-E311-4D0D-B2BF-D0640F9299DF}" type="presOf" srcId="{018430DF-0D93-4F86-B8E7-2B3ABE3FFDA3}" destId="{9DC7BABA-0C6B-4F76-8803-E004959C90F3}" srcOrd="0" destOrd="0" presId="urn:microsoft.com/office/officeart/2005/8/layout/chevron2"/>
    <dgm:cxn modelId="{F84E22F3-8601-4C9E-B12A-75EFEE51E1A0}" type="presOf" srcId="{E835CDCE-88EE-4437-A984-D9EA9EE39059}" destId="{EE107ED2-EDD4-45E4-B180-90EAF76DC2E1}" srcOrd="0" destOrd="0" presId="urn:microsoft.com/office/officeart/2005/8/layout/chevron2"/>
    <dgm:cxn modelId="{140A083F-178B-4E0E-BEF7-B7D92E5A01C6}" type="presOf" srcId="{015623BB-E640-4597-8A8E-28B8DA26F813}" destId="{2783FB14-4471-49C9-BC21-084198046259}" srcOrd="0" destOrd="0" presId="urn:microsoft.com/office/officeart/2005/8/layout/chevron2"/>
    <dgm:cxn modelId="{0A82ADDC-DCC6-48BF-8DD7-F6D0675D800B}" type="presOf" srcId="{96029365-4162-4919-B260-1B9D8A021DF8}" destId="{5327F476-D09E-4371-A1F6-89F3A7ADAE2F}" srcOrd="0" destOrd="0" presId="urn:microsoft.com/office/officeart/2005/8/layout/chevron2"/>
    <dgm:cxn modelId="{EC3BB7E6-DAAB-4CFD-A543-1132A37E3AB1}" srcId="{6F639E36-A4CA-4AFD-83B5-4E214EAA185B}" destId="{E835CDCE-88EE-4437-A984-D9EA9EE39059}" srcOrd="2" destOrd="0" parTransId="{E5C2FAF0-F282-427B-B23B-8C51083E0AAE}" sibTransId="{12072E42-62DA-442C-87F8-9B98EB2FA440}"/>
    <dgm:cxn modelId="{F16D6A58-279F-4979-B3AF-CA03E53E7F26}" type="presOf" srcId="{D13E28E7-F076-4F6D-AC3C-F6A00357039C}" destId="{CF226396-A366-4DAE-AAEC-3EB9D1C42C2F}" srcOrd="0" destOrd="0" presId="urn:microsoft.com/office/officeart/2005/8/layout/chevron2"/>
    <dgm:cxn modelId="{E4DB74D1-8733-4D31-AB88-8893ECD9348A}" srcId="{015623BB-E640-4597-8A8E-28B8DA26F813}" destId="{D13E28E7-F076-4F6D-AC3C-F6A00357039C}" srcOrd="0" destOrd="0" parTransId="{D66D1767-4EDA-4CA3-9552-AFB5D95FA66C}" sibTransId="{12C95EBB-92DD-4F5E-91EB-C3B73F419C28}"/>
    <dgm:cxn modelId="{7C2D665B-A95A-4EF5-BBF0-86A072C1FEAB}" srcId="{E835CDCE-88EE-4437-A984-D9EA9EE39059}" destId="{018430DF-0D93-4F86-B8E7-2B3ABE3FFDA3}" srcOrd="0" destOrd="0" parTransId="{56C59CD6-C31D-4F91-95D7-0C0E3E3F70F0}" sibTransId="{A6EF08AB-D5ED-4058-A4D4-2A9ACE79B3E8}"/>
    <dgm:cxn modelId="{B1859509-702E-4EC7-A91C-04DE64B6B57E}" type="presOf" srcId="{6F639E36-A4CA-4AFD-83B5-4E214EAA185B}" destId="{46E36702-9FC4-42E6-8035-EB697C7655CF}" srcOrd="0" destOrd="0" presId="urn:microsoft.com/office/officeart/2005/8/layout/chevron2"/>
    <dgm:cxn modelId="{53D94E1E-3ED0-483E-B4C3-F9DDA0131858}" type="presOf" srcId="{7C5018FB-9618-4574-B5E2-917F7FC1E79B}" destId="{A9EB1A49-6C2A-471C-A3C3-64150D888187}" srcOrd="0" destOrd="0" presId="urn:microsoft.com/office/officeart/2005/8/layout/chevron2"/>
    <dgm:cxn modelId="{2BCCF363-BECA-455A-9A49-5C39F844DC01}" srcId="{6F639E36-A4CA-4AFD-83B5-4E214EAA185B}" destId="{7C5018FB-9618-4574-B5E2-917F7FC1E79B}" srcOrd="0" destOrd="0" parTransId="{C28EC2C3-63DE-476D-890A-A1CFE849254E}" sibTransId="{FA3DB4D7-AC29-4CFF-9BEA-A1D7AF4F7907}"/>
    <dgm:cxn modelId="{B2EAC23A-D1C0-471B-9F07-1A598A154E14}" srcId="{6F639E36-A4CA-4AFD-83B5-4E214EAA185B}" destId="{015623BB-E640-4597-8A8E-28B8DA26F813}" srcOrd="1" destOrd="0" parTransId="{A501989D-E1EC-40F1-AFD5-1EE7A1CA23AB}" sibTransId="{2E74023D-2FD8-47F4-A6A9-B1D3C504AA1B}"/>
    <dgm:cxn modelId="{C50D7398-BA36-4D5A-B571-C2EDCDC97FC9}" type="presParOf" srcId="{46E36702-9FC4-42E6-8035-EB697C7655CF}" destId="{5E996AF0-4B3F-450E-9207-0FCE5EDC055A}" srcOrd="0" destOrd="0" presId="urn:microsoft.com/office/officeart/2005/8/layout/chevron2"/>
    <dgm:cxn modelId="{1B066EE2-FBDF-42BA-B39A-B4C5F598306B}" type="presParOf" srcId="{5E996AF0-4B3F-450E-9207-0FCE5EDC055A}" destId="{A9EB1A49-6C2A-471C-A3C3-64150D888187}" srcOrd="0" destOrd="0" presId="urn:microsoft.com/office/officeart/2005/8/layout/chevron2"/>
    <dgm:cxn modelId="{18CC1047-F918-447B-8E92-D17CF3BC154F}" type="presParOf" srcId="{5E996AF0-4B3F-450E-9207-0FCE5EDC055A}" destId="{5327F476-D09E-4371-A1F6-89F3A7ADAE2F}" srcOrd="1" destOrd="0" presId="urn:microsoft.com/office/officeart/2005/8/layout/chevron2"/>
    <dgm:cxn modelId="{6306157A-5B48-4D1D-9937-C7083A521BAF}" type="presParOf" srcId="{46E36702-9FC4-42E6-8035-EB697C7655CF}" destId="{E9735D7D-0D2D-435F-960E-63351B45B085}" srcOrd="1" destOrd="0" presId="urn:microsoft.com/office/officeart/2005/8/layout/chevron2"/>
    <dgm:cxn modelId="{86DBF633-6365-4BD6-A7BA-80AEED87A111}" type="presParOf" srcId="{46E36702-9FC4-42E6-8035-EB697C7655CF}" destId="{02A0F1FD-7993-402F-B2F0-C0A20E96E28A}" srcOrd="2" destOrd="0" presId="urn:microsoft.com/office/officeart/2005/8/layout/chevron2"/>
    <dgm:cxn modelId="{A301EBA9-8996-4718-8BEE-A39DE1E0E6EA}" type="presParOf" srcId="{02A0F1FD-7993-402F-B2F0-C0A20E96E28A}" destId="{2783FB14-4471-49C9-BC21-084198046259}" srcOrd="0" destOrd="0" presId="urn:microsoft.com/office/officeart/2005/8/layout/chevron2"/>
    <dgm:cxn modelId="{2A5933E6-398B-4470-9744-751E09A35043}" type="presParOf" srcId="{02A0F1FD-7993-402F-B2F0-C0A20E96E28A}" destId="{CF226396-A366-4DAE-AAEC-3EB9D1C42C2F}" srcOrd="1" destOrd="0" presId="urn:microsoft.com/office/officeart/2005/8/layout/chevron2"/>
    <dgm:cxn modelId="{1B951215-C91B-4324-BCBF-B48A7A3B9868}" type="presParOf" srcId="{46E36702-9FC4-42E6-8035-EB697C7655CF}" destId="{013C11BA-3025-43C8-98E7-9B8815C598A7}" srcOrd="3" destOrd="0" presId="urn:microsoft.com/office/officeart/2005/8/layout/chevron2"/>
    <dgm:cxn modelId="{BD76536A-F973-4A4C-94B6-089B5EFA442C}" type="presParOf" srcId="{46E36702-9FC4-42E6-8035-EB697C7655CF}" destId="{F2E0290C-C41E-44AE-9E0E-243C0B4EBFA4}" srcOrd="4" destOrd="0" presId="urn:microsoft.com/office/officeart/2005/8/layout/chevron2"/>
    <dgm:cxn modelId="{3C4D229C-41A9-401D-B1DE-9568DF172272}" type="presParOf" srcId="{F2E0290C-C41E-44AE-9E0E-243C0B4EBFA4}" destId="{EE107ED2-EDD4-45E4-B180-90EAF76DC2E1}" srcOrd="0" destOrd="0" presId="urn:microsoft.com/office/officeart/2005/8/layout/chevron2"/>
    <dgm:cxn modelId="{364CEDAB-EBDF-4C63-AFAC-30B75B3EDC0C}" type="presParOf" srcId="{F2E0290C-C41E-44AE-9E0E-243C0B4EBFA4}" destId="{9DC7BABA-0C6B-4F76-8803-E004959C90F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293E5A-9E43-4AD5-AC4C-53468A196886}">
      <dsp:nvSpPr>
        <dsp:cNvPr id="0" name=""/>
        <dsp:cNvSpPr/>
      </dsp:nvSpPr>
      <dsp:spPr>
        <a:xfrm>
          <a:off x="-5174773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25F94E-FB54-492C-8CDB-27BF19DD610D}">
      <dsp:nvSpPr>
        <dsp:cNvPr id="0" name=""/>
        <dsp:cNvSpPr/>
      </dsp:nvSpPr>
      <dsp:spPr>
        <a:xfrm>
          <a:off x="338064" y="347956"/>
          <a:ext cx="7886833" cy="6962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668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Федеральный закон РФ от 03.08.1995 №123-ФЗ</a:t>
          </a:r>
          <a:endParaRPr lang="ru-RU" sz="2400" kern="1200" dirty="0"/>
        </a:p>
      </dsp:txBody>
      <dsp:txXfrm>
        <a:off x="338064" y="347956"/>
        <a:ext cx="7886833" cy="696274"/>
      </dsp:txXfrm>
    </dsp:sp>
    <dsp:sp modelId="{6AB2CBCD-FDBE-4E16-9ABC-DCD1BBD87378}">
      <dsp:nvSpPr>
        <dsp:cNvPr id="0" name=""/>
        <dsp:cNvSpPr/>
      </dsp:nvSpPr>
      <dsp:spPr>
        <a:xfrm>
          <a:off x="18456" y="260921"/>
          <a:ext cx="870342" cy="8703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B9E4AC-1C0C-42DC-9BAD-4DD1AF5DA6A7}">
      <dsp:nvSpPr>
        <dsp:cNvPr id="0" name=""/>
        <dsp:cNvSpPr/>
      </dsp:nvSpPr>
      <dsp:spPr>
        <a:xfrm>
          <a:off x="994827" y="1324745"/>
          <a:ext cx="6864375" cy="6962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668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Федеральный закон РФ от 26.12.2008 №294-ФЗ</a:t>
          </a:r>
          <a:endParaRPr lang="ru-RU" sz="2400" kern="1200" dirty="0"/>
        </a:p>
      </dsp:txBody>
      <dsp:txXfrm>
        <a:off x="994827" y="1324745"/>
        <a:ext cx="6864375" cy="696274"/>
      </dsp:txXfrm>
    </dsp:sp>
    <dsp:sp modelId="{C04F8A3E-75AE-4EEF-AD79-F7BDFF063588}">
      <dsp:nvSpPr>
        <dsp:cNvPr id="0" name=""/>
        <dsp:cNvSpPr/>
      </dsp:nvSpPr>
      <dsp:spPr>
        <a:xfrm>
          <a:off x="417646" y="1305514"/>
          <a:ext cx="870342" cy="8703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D1F8BE-1E9A-4759-A595-CBD2D8A4F4AD}">
      <dsp:nvSpPr>
        <dsp:cNvPr id="0" name=""/>
        <dsp:cNvSpPr/>
      </dsp:nvSpPr>
      <dsp:spPr>
        <a:xfrm>
          <a:off x="874442" y="2458140"/>
          <a:ext cx="7256517" cy="6962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668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КоАП РФ </a:t>
          </a:r>
          <a:r>
            <a:rPr lang="ru-RU" sz="2400" kern="1200" spc="-10" dirty="0" smtClean="0">
              <a:latin typeface="Times New Roman"/>
              <a:cs typeface="Times New Roman"/>
            </a:rPr>
            <a:t>от </a:t>
          </a:r>
          <a:r>
            <a:rPr lang="ru-RU" sz="2400" kern="1200" dirty="0" smtClean="0">
              <a:latin typeface="Times New Roman"/>
              <a:cs typeface="Times New Roman"/>
            </a:rPr>
            <a:t>30 </a:t>
          </a:r>
          <a:r>
            <a:rPr lang="ru-RU" sz="2400" kern="1200" spc="-5" dirty="0" smtClean="0">
              <a:latin typeface="Times New Roman"/>
              <a:cs typeface="Times New Roman"/>
            </a:rPr>
            <a:t>декабря </a:t>
          </a:r>
          <a:r>
            <a:rPr lang="ru-RU" sz="2400" kern="1200" spc="5" dirty="0" smtClean="0">
              <a:latin typeface="Times New Roman"/>
              <a:cs typeface="Times New Roman"/>
            </a:rPr>
            <a:t>2001 </a:t>
          </a:r>
          <a:r>
            <a:rPr lang="ru-RU" sz="2400" kern="1200" spc="-80" dirty="0" smtClean="0">
              <a:latin typeface="Times New Roman"/>
              <a:cs typeface="Times New Roman"/>
            </a:rPr>
            <a:t>г. </a:t>
          </a:r>
          <a:r>
            <a:rPr lang="ru-RU" sz="2400" kern="1200" dirty="0" smtClean="0">
              <a:latin typeface="Times New Roman"/>
              <a:cs typeface="Times New Roman"/>
            </a:rPr>
            <a:t>№</a:t>
          </a:r>
          <a:r>
            <a:rPr lang="ru-RU" sz="2400" kern="1200" spc="-35" dirty="0" smtClean="0">
              <a:latin typeface="Times New Roman"/>
              <a:cs typeface="Times New Roman"/>
            </a:rPr>
            <a:t> </a:t>
          </a:r>
          <a:r>
            <a:rPr lang="ru-RU" sz="2400" kern="1200" dirty="0" smtClean="0">
              <a:latin typeface="Times New Roman"/>
              <a:cs typeface="Times New Roman"/>
            </a:rPr>
            <a:t>195-ФЗ</a:t>
          </a:r>
          <a:endParaRPr lang="ru-RU" sz="2400" kern="1200" dirty="0"/>
        </a:p>
      </dsp:txBody>
      <dsp:txXfrm>
        <a:off x="874442" y="2458140"/>
        <a:ext cx="7256517" cy="696274"/>
      </dsp:txXfrm>
    </dsp:sp>
    <dsp:sp modelId="{DACBC9CB-8E08-4853-BE4A-2B7AD641BF8D}">
      <dsp:nvSpPr>
        <dsp:cNvPr id="0" name=""/>
        <dsp:cNvSpPr/>
      </dsp:nvSpPr>
      <dsp:spPr>
        <a:xfrm>
          <a:off x="417646" y="2350106"/>
          <a:ext cx="870342" cy="8703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9B5285-3AA8-431C-A13E-CD9506B442DD}">
      <dsp:nvSpPr>
        <dsp:cNvPr id="0" name=""/>
        <dsp:cNvSpPr/>
      </dsp:nvSpPr>
      <dsp:spPr>
        <a:xfrm>
          <a:off x="453627" y="3481732"/>
          <a:ext cx="7655707" cy="6962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668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/>
              <a:cs typeface="Times New Roman"/>
            </a:rPr>
            <a:t>постановления Правительства Калужской области от 29.05.2012 № 268</a:t>
          </a:r>
        </a:p>
      </dsp:txBody>
      <dsp:txXfrm>
        <a:off x="453627" y="3481732"/>
        <a:ext cx="7655707" cy="696274"/>
      </dsp:txXfrm>
    </dsp:sp>
    <dsp:sp modelId="{C69D6E58-7F5A-4CF5-A362-F086B738C633}">
      <dsp:nvSpPr>
        <dsp:cNvPr id="0" name=""/>
        <dsp:cNvSpPr/>
      </dsp:nvSpPr>
      <dsp:spPr>
        <a:xfrm>
          <a:off x="18456" y="3394698"/>
          <a:ext cx="870342" cy="8703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207B1D-A5DA-4AB7-821F-C3AC7821BE85}">
      <dsp:nvSpPr>
        <dsp:cNvPr id="0" name=""/>
        <dsp:cNvSpPr/>
      </dsp:nvSpPr>
      <dsp:spPr>
        <a:xfrm>
          <a:off x="1868405" y="16696"/>
          <a:ext cx="3161819" cy="17565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Управление по развитию животноводства</a:t>
          </a:r>
          <a:endParaRPr lang="ru-RU" sz="2400" kern="1200" dirty="0"/>
        </a:p>
      </dsp:txBody>
      <dsp:txXfrm>
        <a:off x="1919853" y="68144"/>
        <a:ext cx="3058923" cy="1653670"/>
      </dsp:txXfrm>
    </dsp:sp>
    <dsp:sp modelId="{4B760CAA-B533-48D3-BC48-373533C15A44}">
      <dsp:nvSpPr>
        <dsp:cNvPr id="0" name=""/>
        <dsp:cNvSpPr/>
      </dsp:nvSpPr>
      <dsp:spPr>
        <a:xfrm rot="5296221">
          <a:off x="3165410" y="1809096"/>
          <a:ext cx="646886" cy="7904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-5400000">
        <a:off x="3248788" y="1880924"/>
        <a:ext cx="474272" cy="452820"/>
      </dsp:txXfrm>
    </dsp:sp>
    <dsp:sp modelId="{5D1E4D9D-5FA7-4E05-A6FD-B8B2303C0050}">
      <dsp:nvSpPr>
        <dsp:cNvPr id="0" name=""/>
        <dsp:cNvSpPr/>
      </dsp:nvSpPr>
      <dsp:spPr>
        <a:xfrm>
          <a:off x="1947482" y="2635385"/>
          <a:ext cx="3161819" cy="17565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Отдел осуществления государственных полномочий в области животноводства и племенного дела</a:t>
          </a:r>
          <a:endParaRPr lang="ru-RU" sz="2100" kern="1200" dirty="0"/>
        </a:p>
      </dsp:txBody>
      <dsp:txXfrm>
        <a:off x="1998930" y="2686833"/>
        <a:ext cx="3058923" cy="16536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6419D6-912E-42C5-A04C-47DF5C28D522}">
      <dsp:nvSpPr>
        <dsp:cNvPr id="0" name=""/>
        <dsp:cNvSpPr/>
      </dsp:nvSpPr>
      <dsp:spPr>
        <a:xfrm rot="5400000">
          <a:off x="-400586" y="405693"/>
          <a:ext cx="2670579" cy="186940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200" kern="1200" dirty="0" smtClean="0"/>
            <a:t>1</a:t>
          </a:r>
          <a:endParaRPr lang="ru-RU" sz="5200" kern="1200" dirty="0"/>
        </a:p>
      </dsp:txBody>
      <dsp:txXfrm rot="-5400000">
        <a:off x="2" y="939809"/>
        <a:ext cx="1869405" cy="801174"/>
      </dsp:txXfrm>
    </dsp:sp>
    <dsp:sp modelId="{F182B173-57C7-415F-BBF7-F10E9504D31B}">
      <dsp:nvSpPr>
        <dsp:cNvPr id="0" name=""/>
        <dsp:cNvSpPr/>
      </dsp:nvSpPr>
      <dsp:spPr>
        <a:xfrm rot="5400000">
          <a:off x="4531260" y="-2656748"/>
          <a:ext cx="1735876" cy="70595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just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b="1" kern="1200" dirty="0" smtClean="0"/>
            <a:t>выполнение в полном объеме плана проведения плановых проверок юридических лиц и индивидуальных предпринимателей на 2017 год</a:t>
          </a:r>
          <a:endParaRPr lang="ru-RU" sz="2700" b="1" kern="1200" dirty="0"/>
        </a:p>
      </dsp:txBody>
      <dsp:txXfrm rot="-5400000">
        <a:off x="1869405" y="89845"/>
        <a:ext cx="6974848" cy="1566400"/>
      </dsp:txXfrm>
    </dsp:sp>
    <dsp:sp modelId="{1DF3F8BD-BC9D-4793-8D88-DD9BC693507E}">
      <dsp:nvSpPr>
        <dsp:cNvPr id="0" name=""/>
        <dsp:cNvSpPr/>
      </dsp:nvSpPr>
      <dsp:spPr>
        <a:xfrm rot="5400000">
          <a:off x="-400586" y="2794061"/>
          <a:ext cx="2670579" cy="186940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200" kern="1200" dirty="0" smtClean="0"/>
            <a:t>2</a:t>
          </a:r>
          <a:endParaRPr lang="ru-RU" sz="5200" kern="1200" dirty="0"/>
        </a:p>
      </dsp:txBody>
      <dsp:txXfrm rot="-5400000">
        <a:off x="2" y="3328177"/>
        <a:ext cx="1869405" cy="801174"/>
      </dsp:txXfrm>
    </dsp:sp>
    <dsp:sp modelId="{AAB469A3-5E20-4938-AF4F-8985D27A1BAF}">
      <dsp:nvSpPr>
        <dsp:cNvPr id="0" name=""/>
        <dsp:cNvSpPr/>
      </dsp:nvSpPr>
      <dsp:spPr>
        <a:xfrm rot="5400000">
          <a:off x="4531260" y="-268380"/>
          <a:ext cx="1735876" cy="70595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/>
            <a:t>отсутствие проверок, проведенных с нарушением требований законодательства о порядке их проведения</a:t>
          </a:r>
          <a:endParaRPr lang="ru-RU" sz="2800" b="1" kern="1200" dirty="0"/>
        </a:p>
      </dsp:txBody>
      <dsp:txXfrm rot="-5400000">
        <a:off x="1869405" y="2478213"/>
        <a:ext cx="6974848" cy="15664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6419D6-912E-42C5-A04C-47DF5C28D522}">
      <dsp:nvSpPr>
        <dsp:cNvPr id="0" name=""/>
        <dsp:cNvSpPr/>
      </dsp:nvSpPr>
      <dsp:spPr>
        <a:xfrm rot="5400000">
          <a:off x="-264090" y="268431"/>
          <a:ext cx="1760604" cy="123242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1</a:t>
          </a:r>
          <a:endParaRPr lang="ru-RU" sz="3400" kern="1200" dirty="0"/>
        </a:p>
      </dsp:txBody>
      <dsp:txXfrm rot="-5400000">
        <a:off x="1" y="620551"/>
        <a:ext cx="1232422" cy="528182"/>
      </dsp:txXfrm>
    </dsp:sp>
    <dsp:sp modelId="{F182B173-57C7-415F-BBF7-F10E9504D31B}">
      <dsp:nvSpPr>
        <dsp:cNvPr id="0" name=""/>
        <dsp:cNvSpPr/>
      </dsp:nvSpPr>
      <dsp:spPr>
        <a:xfrm rot="5400000">
          <a:off x="4508511" y="-3271747"/>
          <a:ext cx="1144392" cy="76965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Выполнение годового плана контрольных проверок в установленные сроки с соблюдением законодательства, регламентирующего осуществление регионального государственного надзора</a:t>
          </a:r>
          <a:endParaRPr lang="ru-RU" sz="1800" b="1" kern="1200" dirty="0"/>
        </a:p>
      </dsp:txBody>
      <dsp:txXfrm rot="-5400000">
        <a:off x="1232423" y="60207"/>
        <a:ext cx="7640704" cy="1032662"/>
      </dsp:txXfrm>
    </dsp:sp>
    <dsp:sp modelId="{1DF3F8BD-BC9D-4793-8D88-DD9BC693507E}">
      <dsp:nvSpPr>
        <dsp:cNvPr id="0" name=""/>
        <dsp:cNvSpPr/>
      </dsp:nvSpPr>
      <dsp:spPr>
        <a:xfrm rot="5400000">
          <a:off x="-264090" y="1842984"/>
          <a:ext cx="1760604" cy="123242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2</a:t>
          </a:r>
          <a:endParaRPr lang="ru-RU" sz="3400" kern="1200" dirty="0"/>
        </a:p>
      </dsp:txBody>
      <dsp:txXfrm rot="-5400000">
        <a:off x="1" y="2195104"/>
        <a:ext cx="1232422" cy="528182"/>
      </dsp:txXfrm>
    </dsp:sp>
    <dsp:sp modelId="{AAB469A3-5E20-4938-AF4F-8985D27A1BAF}">
      <dsp:nvSpPr>
        <dsp:cNvPr id="0" name=""/>
        <dsp:cNvSpPr/>
      </dsp:nvSpPr>
      <dsp:spPr>
        <a:xfrm rot="5400000">
          <a:off x="4508511" y="-1697194"/>
          <a:ext cx="1144392" cy="76965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Доведение до сведения всех юридических лиц, осуществляющих деятельность в области племенного животноводства информации с профилактической целью.</a:t>
          </a:r>
          <a:endParaRPr lang="ru-RU" sz="2000" b="1" kern="1200" dirty="0"/>
        </a:p>
      </dsp:txBody>
      <dsp:txXfrm rot="-5400000">
        <a:off x="1232423" y="1634760"/>
        <a:ext cx="7640704" cy="1032662"/>
      </dsp:txXfrm>
    </dsp:sp>
    <dsp:sp modelId="{0EEDA8DC-97B3-4B29-A0EC-2C9BC3472F95}">
      <dsp:nvSpPr>
        <dsp:cNvPr id="0" name=""/>
        <dsp:cNvSpPr/>
      </dsp:nvSpPr>
      <dsp:spPr>
        <a:xfrm rot="5400000">
          <a:off x="-264090" y="3568306"/>
          <a:ext cx="1760604" cy="123242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3</a:t>
          </a:r>
          <a:endParaRPr lang="ru-RU" sz="3400" kern="1200" dirty="0"/>
        </a:p>
      </dsp:txBody>
      <dsp:txXfrm rot="-5400000">
        <a:off x="1" y="3920426"/>
        <a:ext cx="1232422" cy="528182"/>
      </dsp:txXfrm>
    </dsp:sp>
    <dsp:sp modelId="{1DE8BEB2-9954-46CD-B834-0AA10C411E72}">
      <dsp:nvSpPr>
        <dsp:cNvPr id="0" name=""/>
        <dsp:cNvSpPr/>
      </dsp:nvSpPr>
      <dsp:spPr>
        <a:xfrm rot="5400000">
          <a:off x="4357743" y="28127"/>
          <a:ext cx="1445928" cy="76965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Доведение до сведения всех юридических лиц нормативных документов, устанавливающих обязательные  требования  к  осуществлению контролируемой деятельности  (на совещаниях  и посредством телекоммуникационных технологий)</a:t>
          </a:r>
          <a:endParaRPr lang="ru-RU" sz="2000" b="1" kern="1200" dirty="0"/>
        </a:p>
      </dsp:txBody>
      <dsp:txXfrm rot="-5400000">
        <a:off x="1232423" y="3224031"/>
        <a:ext cx="7625985" cy="13047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6419D6-912E-42C5-A04C-47DF5C28D522}">
      <dsp:nvSpPr>
        <dsp:cNvPr id="0" name=""/>
        <dsp:cNvSpPr/>
      </dsp:nvSpPr>
      <dsp:spPr>
        <a:xfrm rot="5400000">
          <a:off x="-293392" y="1128447"/>
          <a:ext cx="1955952" cy="1369166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dirty="0" smtClean="0"/>
            <a:t>!</a:t>
          </a:r>
          <a:endParaRPr lang="ru-RU" sz="5400" kern="1200" dirty="0"/>
        </a:p>
      </dsp:txBody>
      <dsp:txXfrm rot="-5400000">
        <a:off x="1" y="1519637"/>
        <a:ext cx="1369166" cy="586786"/>
      </dsp:txXfrm>
    </dsp:sp>
    <dsp:sp modelId="{F182B173-57C7-415F-BBF7-F10E9504D31B}">
      <dsp:nvSpPr>
        <dsp:cNvPr id="0" name=""/>
        <dsp:cNvSpPr/>
      </dsp:nvSpPr>
      <dsp:spPr>
        <a:xfrm rot="5400000">
          <a:off x="3674293" y="-2281872"/>
          <a:ext cx="2933241" cy="75598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just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u="sng" kern="1200" dirty="0" smtClean="0"/>
            <a:t>Нарушения, образующие состав, предусмотренный пунктом 1 ст. 10.11 КоАП РФ (нарушение норм и правил ведения племенного животноводства):</a:t>
          </a:r>
          <a:endParaRPr lang="ru-RU" sz="2100" b="1" u="sng" kern="1200" dirty="0"/>
        </a:p>
        <a:p>
          <a:pPr marL="228600" lvl="1" indent="-228600" algn="just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/>
            <a:t>реализация или использование в целях воспроизводства племенной продукции (материала) с нарушением требований, установленных законодательством о племенном животноводстве;</a:t>
          </a:r>
          <a:endParaRPr lang="ru-RU" sz="2100" b="1" kern="1200" dirty="0"/>
        </a:p>
      </dsp:txBody>
      <dsp:txXfrm rot="-5400000">
        <a:off x="1361002" y="174608"/>
        <a:ext cx="7416636" cy="2646863"/>
      </dsp:txXfrm>
    </dsp:sp>
    <dsp:sp modelId="{1DF3F8BD-BC9D-4793-8D88-DD9BC693507E}">
      <dsp:nvSpPr>
        <dsp:cNvPr id="0" name=""/>
        <dsp:cNvSpPr/>
      </dsp:nvSpPr>
      <dsp:spPr>
        <a:xfrm rot="5400000">
          <a:off x="-293392" y="3402148"/>
          <a:ext cx="1955952" cy="1369166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dirty="0" smtClean="0"/>
            <a:t>!</a:t>
          </a:r>
          <a:endParaRPr lang="ru-RU" sz="5400" kern="1200" dirty="0"/>
        </a:p>
      </dsp:txBody>
      <dsp:txXfrm rot="-5400000">
        <a:off x="1" y="3793338"/>
        <a:ext cx="1369166" cy="586786"/>
      </dsp:txXfrm>
    </dsp:sp>
    <dsp:sp modelId="{AAB469A3-5E20-4938-AF4F-8985D27A1BAF}">
      <dsp:nvSpPr>
        <dsp:cNvPr id="0" name=""/>
        <dsp:cNvSpPr/>
      </dsp:nvSpPr>
      <dsp:spPr>
        <a:xfrm rot="5400000">
          <a:off x="4135639" y="-35472"/>
          <a:ext cx="2026879" cy="75598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u="sng" kern="1200" dirty="0" smtClean="0"/>
            <a:t>Нарушения, образующие состав, предусмотренный пунктом 2 ст. 10.11 КоАП РФ (нарушение норм и правил ведения племенного животноводства):</a:t>
          </a:r>
          <a:endParaRPr lang="ru-RU" sz="2000" b="1" u="sng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• нарушение правил государственной регистрации племенных животных и племенных стад.</a:t>
          </a:r>
        </a:p>
      </dsp:txBody>
      <dsp:txXfrm rot="-5400000">
        <a:off x="1369166" y="2829945"/>
        <a:ext cx="7460881" cy="182899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195342-D063-4BF0-92C1-0EFEEA17A312}">
      <dsp:nvSpPr>
        <dsp:cNvPr id="0" name=""/>
        <dsp:cNvSpPr/>
      </dsp:nvSpPr>
      <dsp:spPr>
        <a:xfrm rot="10800000">
          <a:off x="1713363" y="146981"/>
          <a:ext cx="5842009" cy="62724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599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Мечение животных</a:t>
          </a:r>
          <a:endParaRPr lang="ru-RU" sz="3200" kern="1200" dirty="0"/>
        </a:p>
      </dsp:txBody>
      <dsp:txXfrm rot="10800000">
        <a:off x="1870175" y="146981"/>
        <a:ext cx="5685197" cy="627248"/>
      </dsp:txXfrm>
    </dsp:sp>
    <dsp:sp modelId="{1FE9D9D4-29CB-482D-A04A-55B56EF6FB64}">
      <dsp:nvSpPr>
        <dsp:cNvPr id="0" name=""/>
        <dsp:cNvSpPr/>
      </dsp:nvSpPr>
      <dsp:spPr>
        <a:xfrm>
          <a:off x="176955" y="75368"/>
          <a:ext cx="967518" cy="92012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9E711B-BCDC-42EB-AC5A-DE692699AAD6}">
      <dsp:nvSpPr>
        <dsp:cNvPr id="0" name=""/>
        <dsp:cNvSpPr/>
      </dsp:nvSpPr>
      <dsp:spPr>
        <a:xfrm rot="10800000">
          <a:off x="1181164" y="1246637"/>
          <a:ext cx="7506923" cy="62724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599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Проведение контрольных доек</a:t>
          </a:r>
          <a:endParaRPr lang="ru-RU" sz="3200" kern="1200" dirty="0"/>
        </a:p>
      </dsp:txBody>
      <dsp:txXfrm rot="10800000">
        <a:off x="1337976" y="1246637"/>
        <a:ext cx="7350111" cy="627248"/>
      </dsp:txXfrm>
    </dsp:sp>
    <dsp:sp modelId="{04EA8F04-B25C-400E-B266-2382B65EC607}">
      <dsp:nvSpPr>
        <dsp:cNvPr id="0" name=""/>
        <dsp:cNvSpPr/>
      </dsp:nvSpPr>
      <dsp:spPr>
        <a:xfrm>
          <a:off x="160643" y="1193600"/>
          <a:ext cx="1053620" cy="937341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154FFD-766C-48F0-8251-5527AAB5377E}">
      <dsp:nvSpPr>
        <dsp:cNvPr id="0" name=""/>
        <dsp:cNvSpPr/>
      </dsp:nvSpPr>
      <dsp:spPr>
        <a:xfrm rot="10800000">
          <a:off x="1319122" y="2344850"/>
          <a:ext cx="7465853" cy="62724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599" tIns="121920" rIns="227584" bIns="1219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kern="1200" dirty="0" smtClean="0"/>
            <a:t>Проведения </a:t>
          </a:r>
          <a:r>
            <a:rPr lang="ru-RU" sz="3200" kern="1200" dirty="0" err="1" smtClean="0"/>
            <a:t>селекционно</a:t>
          </a:r>
          <a:r>
            <a:rPr lang="ru-RU" sz="3200" kern="1200" dirty="0" smtClean="0"/>
            <a:t>-племенной работы</a:t>
          </a:r>
          <a:endParaRPr lang="ru-RU" sz="3200" kern="1200" dirty="0"/>
        </a:p>
      </dsp:txBody>
      <dsp:txXfrm rot="10800000">
        <a:off x="1475934" y="2344850"/>
        <a:ext cx="7309041" cy="627248"/>
      </dsp:txXfrm>
    </dsp:sp>
    <dsp:sp modelId="{CC444AB6-93BC-47E8-A0A5-FF760FDD605D}">
      <dsp:nvSpPr>
        <dsp:cNvPr id="0" name=""/>
        <dsp:cNvSpPr/>
      </dsp:nvSpPr>
      <dsp:spPr>
        <a:xfrm>
          <a:off x="200292" y="2271770"/>
          <a:ext cx="902579" cy="925241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42D9A0-37C3-45E8-95B5-3FDC961930F5}">
      <dsp:nvSpPr>
        <dsp:cNvPr id="0" name=""/>
        <dsp:cNvSpPr/>
      </dsp:nvSpPr>
      <dsp:spPr>
        <a:xfrm rot="10800000">
          <a:off x="1325665" y="3382832"/>
          <a:ext cx="7459310" cy="62724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599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Ежегодное проведение бонитировки</a:t>
          </a:r>
          <a:endParaRPr lang="ru-RU" sz="3200" kern="1200" dirty="0"/>
        </a:p>
      </dsp:txBody>
      <dsp:txXfrm rot="10800000">
        <a:off x="1482477" y="3382832"/>
        <a:ext cx="7302498" cy="627248"/>
      </dsp:txXfrm>
    </dsp:sp>
    <dsp:sp modelId="{75DCF9D1-81EE-41BC-A6EF-6B67A2D1795C}">
      <dsp:nvSpPr>
        <dsp:cNvPr id="0" name=""/>
        <dsp:cNvSpPr/>
      </dsp:nvSpPr>
      <dsp:spPr>
        <a:xfrm>
          <a:off x="246134" y="3365037"/>
          <a:ext cx="882726" cy="805060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F5E3C5-091A-4986-BC4F-0499F70B15FD}">
      <dsp:nvSpPr>
        <dsp:cNvPr id="0" name=""/>
        <dsp:cNvSpPr/>
      </dsp:nvSpPr>
      <dsp:spPr>
        <a:xfrm rot="10800000">
          <a:off x="1296135" y="4470840"/>
          <a:ext cx="7459252" cy="62724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599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Проведение генетической экспертизы</a:t>
          </a:r>
          <a:endParaRPr lang="ru-RU" sz="3200" kern="1200" dirty="0"/>
        </a:p>
      </dsp:txBody>
      <dsp:txXfrm rot="10800000">
        <a:off x="1452947" y="4470840"/>
        <a:ext cx="7302440" cy="627248"/>
      </dsp:txXfrm>
    </dsp:sp>
    <dsp:sp modelId="{D504B0A7-0ADD-4895-A08B-2FEC2801421C}">
      <dsp:nvSpPr>
        <dsp:cNvPr id="0" name=""/>
        <dsp:cNvSpPr/>
      </dsp:nvSpPr>
      <dsp:spPr>
        <a:xfrm>
          <a:off x="268436" y="4325077"/>
          <a:ext cx="980345" cy="918774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EB1A49-6C2A-471C-A3C3-64150D888187}">
      <dsp:nvSpPr>
        <dsp:cNvPr id="0" name=""/>
        <dsp:cNvSpPr/>
      </dsp:nvSpPr>
      <dsp:spPr>
        <a:xfrm rot="5400000">
          <a:off x="-264804" y="265427"/>
          <a:ext cx="1765365" cy="123575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1</a:t>
          </a:r>
          <a:endParaRPr lang="ru-RU" sz="3400" kern="1200" dirty="0"/>
        </a:p>
      </dsp:txBody>
      <dsp:txXfrm rot="-5400000">
        <a:off x="2" y="618500"/>
        <a:ext cx="1235755" cy="529610"/>
      </dsp:txXfrm>
    </dsp:sp>
    <dsp:sp modelId="{5327F476-D09E-4371-A1F6-89F3A7ADAE2F}">
      <dsp:nvSpPr>
        <dsp:cNvPr id="0" name=""/>
        <dsp:cNvSpPr/>
      </dsp:nvSpPr>
      <dsp:spPr>
        <a:xfrm rot="5400000">
          <a:off x="4400618" y="-3164240"/>
          <a:ext cx="1147487" cy="74772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Повысить личную ответственность должностных лиц предприятий за выполнением требований нормативных документов, в том числе в области племенного животноводства</a:t>
          </a:r>
          <a:endParaRPr lang="ru-RU" sz="2000" kern="1200" dirty="0"/>
        </a:p>
      </dsp:txBody>
      <dsp:txXfrm rot="-5400000">
        <a:off x="1235756" y="56638"/>
        <a:ext cx="7421196" cy="1035455"/>
      </dsp:txXfrm>
    </dsp:sp>
    <dsp:sp modelId="{2783FB14-4471-49C9-BC21-084198046259}">
      <dsp:nvSpPr>
        <dsp:cNvPr id="0" name=""/>
        <dsp:cNvSpPr/>
      </dsp:nvSpPr>
      <dsp:spPr>
        <a:xfrm rot="5400000">
          <a:off x="-264804" y="1838282"/>
          <a:ext cx="1765365" cy="123575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2</a:t>
          </a:r>
          <a:endParaRPr lang="ru-RU" sz="3400" kern="1200" dirty="0"/>
        </a:p>
      </dsp:txBody>
      <dsp:txXfrm rot="-5400000">
        <a:off x="2" y="2191355"/>
        <a:ext cx="1235755" cy="529610"/>
      </dsp:txXfrm>
    </dsp:sp>
    <dsp:sp modelId="{CF226396-A366-4DAE-AAEC-3EB9D1C42C2F}">
      <dsp:nvSpPr>
        <dsp:cNvPr id="0" name=""/>
        <dsp:cNvSpPr/>
      </dsp:nvSpPr>
      <dsp:spPr>
        <a:xfrm rot="5400000">
          <a:off x="4400618" y="-1591385"/>
          <a:ext cx="1147487" cy="74772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Осуществлять внутренний контроль за соблюдением требований законодательства в области племенного животноводства</a:t>
          </a:r>
          <a:endParaRPr lang="ru-RU" sz="2000" kern="1200" dirty="0"/>
        </a:p>
      </dsp:txBody>
      <dsp:txXfrm rot="-5400000">
        <a:off x="1235756" y="1629493"/>
        <a:ext cx="7421196" cy="1035455"/>
      </dsp:txXfrm>
    </dsp:sp>
    <dsp:sp modelId="{EE107ED2-EDD4-45E4-B180-90EAF76DC2E1}">
      <dsp:nvSpPr>
        <dsp:cNvPr id="0" name=""/>
        <dsp:cNvSpPr/>
      </dsp:nvSpPr>
      <dsp:spPr>
        <a:xfrm rot="5400000">
          <a:off x="-264804" y="3411137"/>
          <a:ext cx="1765365" cy="123575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3</a:t>
          </a:r>
          <a:endParaRPr lang="ru-RU" sz="3400" kern="1200" dirty="0"/>
        </a:p>
      </dsp:txBody>
      <dsp:txXfrm rot="-5400000">
        <a:off x="2" y="3764210"/>
        <a:ext cx="1235755" cy="529610"/>
      </dsp:txXfrm>
    </dsp:sp>
    <dsp:sp modelId="{9DC7BABA-0C6B-4F76-8803-E004959C90F3}">
      <dsp:nvSpPr>
        <dsp:cNvPr id="0" name=""/>
        <dsp:cNvSpPr/>
      </dsp:nvSpPr>
      <dsp:spPr>
        <a:xfrm rot="5400000">
          <a:off x="4400618" y="-18530"/>
          <a:ext cx="1147487" cy="74772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При возникновении вопросов в ходе осуществления племенной деятельности, обращаться в адрес министерства сельского хозяйства области</a:t>
          </a:r>
          <a:endParaRPr lang="ru-RU" sz="2000" kern="1200" dirty="0"/>
        </a:p>
      </dsp:txBody>
      <dsp:txXfrm rot="-5400000">
        <a:off x="1235756" y="3202348"/>
        <a:ext cx="7421196" cy="10354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B774B-2775-4E66-B432-1440A98AA614}" type="datetimeFigureOut">
              <a:rPr lang="ru-RU" smtClean="0"/>
              <a:t>28.04.2018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8E301-C584-41DC-87A6-7C8D22B745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7760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B774B-2775-4E66-B432-1440A98AA614}" type="datetimeFigureOut">
              <a:rPr lang="ru-RU" smtClean="0"/>
              <a:t>28.04.2018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8E301-C584-41DC-87A6-7C8D22B745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2415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B774B-2775-4E66-B432-1440A98AA614}" type="datetimeFigureOut">
              <a:rPr lang="ru-RU" smtClean="0"/>
              <a:t>28.04.2018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8E301-C584-41DC-87A6-7C8D22B745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9274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B774B-2775-4E66-B432-1440A98AA614}" type="datetimeFigureOut">
              <a:rPr lang="ru-RU" smtClean="0"/>
              <a:t>28.04.2018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8E301-C584-41DC-87A6-7C8D22B745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2642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B774B-2775-4E66-B432-1440A98AA614}" type="datetimeFigureOut">
              <a:rPr lang="ru-RU" smtClean="0"/>
              <a:t>28.04.2018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8E301-C584-41DC-87A6-7C8D22B745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1350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B774B-2775-4E66-B432-1440A98AA614}" type="datetimeFigureOut">
              <a:rPr lang="ru-RU" smtClean="0"/>
              <a:t>28.04.2018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8E301-C584-41DC-87A6-7C8D22B745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0930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B774B-2775-4E66-B432-1440A98AA614}" type="datetimeFigureOut">
              <a:rPr lang="ru-RU" smtClean="0"/>
              <a:t>28.04.2018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8E301-C584-41DC-87A6-7C8D22B745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4987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B774B-2775-4E66-B432-1440A98AA614}" type="datetimeFigureOut">
              <a:rPr lang="ru-RU" smtClean="0"/>
              <a:t>28.04.2018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8E301-C584-41DC-87A6-7C8D22B745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100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B774B-2775-4E66-B432-1440A98AA614}" type="datetimeFigureOut">
              <a:rPr lang="ru-RU" smtClean="0"/>
              <a:t>28.04.2018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8E301-C584-41DC-87A6-7C8D22B745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0434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B774B-2775-4E66-B432-1440A98AA614}" type="datetimeFigureOut">
              <a:rPr lang="ru-RU" smtClean="0"/>
              <a:t>28.04.2018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8E301-C584-41DC-87A6-7C8D22B745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6211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B774B-2775-4E66-B432-1440A98AA614}" type="datetimeFigureOut">
              <a:rPr lang="ru-RU" smtClean="0"/>
              <a:t>28.04.2018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8E301-C584-41DC-87A6-7C8D22B745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6786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B774B-2775-4E66-B432-1440A98AA614}" type="datetimeFigureOut">
              <a:rPr lang="ru-RU" smtClean="0"/>
              <a:t>28.04.2018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8E301-C584-41DC-87A6-7C8D22B745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8223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"/>
                    </a14:imgEffect>
                    <a14:imgEffect>
                      <a14:colorTemperature colorTemp="6250"/>
                    </a14:imgEffect>
                    <a14:imgEffect>
                      <a14:saturation sat="168000"/>
                    </a14:imgEffect>
                    <a14:imgEffect>
                      <a14:brightnessContrast bright="-10000" contrast="-12000"/>
                    </a14:imgEffect>
                  </a14:imgLayer>
                </a14:imgProps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476672"/>
            <a:ext cx="8892480" cy="4176464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bg1"/>
                </a:solidFill>
              </a:rPr>
              <a:t>Министерство сельского хозяйства Калужской области</a:t>
            </a: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>
                <a:solidFill>
                  <a:srgbClr val="00B050"/>
                </a:solidFill>
              </a:rPr>
              <a:t/>
            </a:r>
            <a:br>
              <a:rPr lang="ru-RU" sz="3100" b="1" dirty="0" smtClean="0">
                <a:solidFill>
                  <a:srgbClr val="00B050"/>
                </a:solidFill>
              </a:rPr>
            </a:br>
            <a:r>
              <a:rPr lang="ru-RU" sz="3800" b="1" dirty="0" smtClean="0">
                <a:solidFill>
                  <a:srgbClr val="DA5B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Доклад о </a:t>
            </a:r>
            <a:r>
              <a:rPr lang="ru-RU" sz="3800" b="1" smtClean="0">
                <a:solidFill>
                  <a:srgbClr val="DA5B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правоприменительной </a:t>
            </a:r>
            <a:r>
              <a:rPr lang="ru-RU" sz="3800" b="1" smtClean="0">
                <a:solidFill>
                  <a:srgbClr val="DA5B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практик</a:t>
            </a:r>
            <a:r>
              <a:rPr lang="ru-RU" sz="3800" b="1">
                <a:solidFill>
                  <a:srgbClr val="DA5B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sz="3800" b="1" smtClean="0">
                <a:solidFill>
                  <a:srgbClr val="DA5B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800" b="1" dirty="0" smtClean="0">
                <a:solidFill>
                  <a:srgbClr val="DA5B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осуществлении регионального государственного надзора в области племенного животноводства на территории Калужской области </a:t>
            </a:r>
            <a:r>
              <a:rPr lang="ru-RU" sz="3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3EC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3EC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800" b="1" dirty="0">
              <a:solidFill>
                <a:srgbClr val="93ECF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5013176"/>
            <a:ext cx="8316416" cy="504056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Фетисова Инна Сергеевна </a:t>
            </a:r>
          </a:p>
          <a:p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начальник отдела осуществления государственных полномочий в области животноводства и племенного дела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908720"/>
            <a:ext cx="648072" cy="749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754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F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08112"/>
          </a:xfrm>
        </p:spPr>
        <p:txBody>
          <a:bodyPr>
            <a:noAutofit/>
          </a:bodyPr>
          <a:lstStyle/>
          <a:p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ведения 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достоверной отчетности по племенному учету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664923499"/>
              </p:ext>
            </p:extLst>
          </p:nvPr>
        </p:nvGraphicFramePr>
        <p:xfrm>
          <a:off x="179512" y="1412776"/>
          <a:ext cx="878497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404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F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08112"/>
          </a:xfrm>
        </p:spPr>
        <p:txBody>
          <a:bodyPr>
            <a:noAutofit/>
          </a:bodyPr>
          <a:lstStyle/>
          <a:p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профилактики</a:t>
            </a:r>
            <a:b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правонарушений в области племенного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животноводства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66250377"/>
              </p:ext>
            </p:extLst>
          </p:nvPr>
        </p:nvGraphicFramePr>
        <p:xfrm>
          <a:off x="179512" y="1397000"/>
          <a:ext cx="8712968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295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uzheva_mr\Pictures\cows-lo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5" t="211" r="36521" b="-211"/>
          <a:stretch/>
        </p:blipFill>
        <p:spPr bwMode="auto">
          <a:xfrm>
            <a:off x="-138897" y="14468"/>
            <a:ext cx="92766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4630" y="2132856"/>
            <a:ext cx="8229600" cy="1143000"/>
          </a:xfrm>
        </p:spPr>
        <p:txBody>
          <a:bodyPr>
            <a:normAutofit/>
          </a:bodyPr>
          <a:lstStyle/>
          <a:p>
            <a:r>
              <a:rPr lang="ru-RU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86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F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Перечень основных </a:t>
            </a:r>
            <a:r>
              <a:rPr lang="ru-RU" b="1" dirty="0" smtClean="0"/>
              <a:t>правовых документов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088047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Users\PC\Desktop\Семенов\картинки фото и др\db5d7aeecf8f35e8ca6e2c8e7999a04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941167"/>
            <a:ext cx="864096" cy="99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C\Desktop\Семенов\картинки фото и др\1765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29" y="1894389"/>
            <a:ext cx="908611" cy="90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PC\Desktop\Семенов\картинки фото и др\Russi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" y="2924945"/>
            <a:ext cx="936104" cy="88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:\Users\PC\Desktop\Семенов\картинки фото и др\Russi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" y="3933056"/>
            <a:ext cx="936104" cy="88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4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>
                <a:solidFill>
                  <a:srgbClr val="0070C0"/>
                </a:solidFill>
              </a:rPr>
              <a:t>Министерство сельского хозяйства Калужской области</a:t>
            </a:r>
            <a:endParaRPr lang="ru-RU" sz="32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171179871"/>
              </p:ext>
            </p:extLst>
          </p:nvPr>
        </p:nvGraphicFramePr>
        <p:xfrm>
          <a:off x="1187624" y="2276872"/>
          <a:ext cx="705678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0"/>
            <a:ext cx="858837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689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7"/>
          <p:cNvSpPr>
            <a:spLocks noGrp="1"/>
          </p:cNvSpPr>
          <p:nvPr>
            <p:ph type="title"/>
          </p:nvPr>
        </p:nvSpPr>
        <p:spPr>
          <a:custGeom>
            <a:avLst/>
            <a:gdLst/>
            <a:ahLst/>
            <a:cxnLst/>
            <a:rect l="l" t="t" r="r" b="b"/>
            <a:pathLst>
              <a:path w="8896350" h="843280">
                <a:moveTo>
                  <a:pt x="8755430" y="0"/>
                </a:moveTo>
                <a:lnTo>
                  <a:pt x="140563" y="0"/>
                </a:lnTo>
                <a:lnTo>
                  <a:pt x="96133" y="7159"/>
                </a:lnTo>
                <a:lnTo>
                  <a:pt x="57546" y="27102"/>
                </a:lnTo>
                <a:lnTo>
                  <a:pt x="27119" y="57524"/>
                </a:lnTo>
                <a:lnTo>
                  <a:pt x="7165" y="96121"/>
                </a:lnTo>
                <a:lnTo>
                  <a:pt x="0" y="140588"/>
                </a:lnTo>
                <a:lnTo>
                  <a:pt x="0" y="702817"/>
                </a:lnTo>
                <a:lnTo>
                  <a:pt x="7165" y="747223"/>
                </a:lnTo>
                <a:lnTo>
                  <a:pt x="27119" y="785782"/>
                </a:lnTo>
                <a:lnTo>
                  <a:pt x="57546" y="816185"/>
                </a:lnTo>
                <a:lnTo>
                  <a:pt x="96133" y="836121"/>
                </a:lnTo>
                <a:lnTo>
                  <a:pt x="140563" y="843279"/>
                </a:lnTo>
                <a:lnTo>
                  <a:pt x="8755430" y="843279"/>
                </a:lnTo>
                <a:lnTo>
                  <a:pt x="8799849" y="836121"/>
                </a:lnTo>
                <a:lnTo>
                  <a:pt x="8838440" y="816185"/>
                </a:lnTo>
                <a:lnTo>
                  <a:pt x="8868880" y="785782"/>
                </a:lnTo>
                <a:lnTo>
                  <a:pt x="8888847" y="747223"/>
                </a:lnTo>
                <a:lnTo>
                  <a:pt x="8896019" y="702817"/>
                </a:lnTo>
                <a:lnTo>
                  <a:pt x="8896019" y="140588"/>
                </a:lnTo>
                <a:lnTo>
                  <a:pt x="8888847" y="96121"/>
                </a:lnTo>
                <a:lnTo>
                  <a:pt x="8868880" y="57524"/>
                </a:lnTo>
                <a:lnTo>
                  <a:pt x="8838440" y="27102"/>
                </a:lnTo>
                <a:lnTo>
                  <a:pt x="8799849" y="7159"/>
                </a:lnTo>
                <a:lnTo>
                  <a:pt x="875543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>
            <a:normAutofit/>
          </a:bodyPr>
          <a:lstStyle/>
          <a:p>
            <a:pPr marL="108585" lvl="0">
              <a:spcBef>
                <a:spcPts val="100"/>
              </a:spcBef>
            </a:pPr>
            <a:r>
              <a:rPr lang="ru-RU" sz="2400" b="1" kern="0" spc="-10" dirty="0">
                <a:latin typeface="Times New Roman"/>
                <a:cs typeface="Times New Roman"/>
              </a:rPr>
              <a:t>Наиболее важными </a:t>
            </a:r>
            <a:r>
              <a:rPr lang="ru-RU" sz="2400" b="1" kern="0" spc="-15" dirty="0">
                <a:latin typeface="Times New Roman"/>
                <a:cs typeface="Times New Roman"/>
              </a:rPr>
              <a:t>функциями </a:t>
            </a:r>
            <a:r>
              <a:rPr lang="ru-RU" sz="2400" b="1" kern="0" spc="-10" dirty="0">
                <a:latin typeface="Times New Roman"/>
                <a:cs typeface="Times New Roman"/>
              </a:rPr>
              <a:t>отдела </a:t>
            </a:r>
            <a:r>
              <a:rPr lang="ru-RU" sz="2400" b="1" kern="0" spc="-5" dirty="0">
                <a:latin typeface="Times New Roman"/>
                <a:cs typeface="Times New Roman"/>
              </a:rPr>
              <a:t>при </a:t>
            </a:r>
            <a:r>
              <a:rPr lang="ru-RU" sz="2400" b="1" kern="0" spc="-10" dirty="0">
                <a:latin typeface="Times New Roman"/>
                <a:cs typeface="Times New Roman"/>
              </a:rPr>
              <a:t>осуществлении</a:t>
            </a:r>
            <a:r>
              <a:rPr lang="ru-RU" sz="2400" b="1" kern="0" spc="235" dirty="0">
                <a:latin typeface="Times New Roman"/>
                <a:cs typeface="Times New Roman"/>
              </a:rPr>
              <a:t> </a:t>
            </a:r>
            <a:r>
              <a:rPr lang="ru-RU" sz="2400" b="1" kern="0" spc="-20" dirty="0">
                <a:latin typeface="Times New Roman"/>
                <a:cs typeface="Times New Roman"/>
              </a:rPr>
              <a:t>государственного</a:t>
            </a:r>
            <a:r>
              <a:rPr lang="ru-RU" sz="2400" b="1" kern="0" dirty="0">
                <a:latin typeface="Times New Roman"/>
                <a:cs typeface="Times New Roman"/>
              </a:rPr>
              <a:t/>
            </a:r>
            <a:br>
              <a:rPr lang="ru-RU" sz="2400" b="1" kern="0" dirty="0">
                <a:latin typeface="Times New Roman"/>
                <a:cs typeface="Times New Roman"/>
              </a:rPr>
            </a:br>
            <a:r>
              <a:rPr lang="ru-RU" sz="2400" b="1" kern="0" spc="-5" dirty="0">
                <a:latin typeface="Times New Roman"/>
                <a:cs typeface="Times New Roman"/>
              </a:rPr>
              <a:t>надзора </a:t>
            </a:r>
            <a:r>
              <a:rPr lang="ru-RU" sz="2400" b="1" kern="0" dirty="0">
                <a:latin typeface="Times New Roman"/>
                <a:cs typeface="Times New Roman"/>
              </a:rPr>
              <a:t>в </a:t>
            </a:r>
            <a:r>
              <a:rPr lang="ru-RU" sz="2400" b="1" kern="0" spc="-10" dirty="0">
                <a:latin typeface="Times New Roman"/>
                <a:cs typeface="Times New Roman"/>
              </a:rPr>
              <a:t>области племенного </a:t>
            </a:r>
            <a:r>
              <a:rPr lang="ru-RU" sz="2400" b="1" kern="0" spc="-20" dirty="0">
                <a:latin typeface="Times New Roman"/>
                <a:cs typeface="Times New Roman"/>
              </a:rPr>
              <a:t>животноводства</a:t>
            </a:r>
            <a:r>
              <a:rPr lang="ru-RU" sz="2400" b="1" kern="0" spc="114" dirty="0">
                <a:latin typeface="Times New Roman"/>
                <a:cs typeface="Times New Roman"/>
              </a:rPr>
              <a:t> </a:t>
            </a:r>
            <a:r>
              <a:rPr lang="ru-RU" sz="2400" b="1" kern="0" spc="-10" dirty="0">
                <a:latin typeface="Times New Roman"/>
                <a:cs typeface="Times New Roman"/>
              </a:rPr>
              <a:t>являются:</a:t>
            </a:r>
            <a:endParaRPr lang="ru-RU" sz="5400" dirty="0"/>
          </a:p>
        </p:txBody>
      </p:sp>
      <p:sp>
        <p:nvSpPr>
          <p:cNvPr id="8" name="object 22"/>
          <p:cNvSpPr txBox="1"/>
          <p:nvPr/>
        </p:nvSpPr>
        <p:spPr>
          <a:xfrm>
            <a:off x="251520" y="2348880"/>
            <a:ext cx="1946910" cy="246734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20320" rIns="0" bIns="0" rtlCol="0">
            <a:spAutoFit/>
          </a:bodyPr>
          <a:lstStyle>
            <a:defPPr>
              <a:defRPr lang="ru-RU"/>
            </a:defPPr>
            <a:lvl1pPr marL="418465" marR="411480" indent="-635" algn="ctr">
              <a:lnSpc>
                <a:spcPct val="100000"/>
              </a:lnSpc>
              <a:spcBef>
                <a:spcPts val="315"/>
              </a:spcBef>
              <a:defRPr sz="1400" b="1" spc="-10">
                <a:latin typeface="Times New Roman"/>
                <a:cs typeface="Times New Roman"/>
              </a:defRPr>
            </a:lvl1pPr>
          </a:lstStyle>
          <a:p>
            <a:pPr marL="0" indent="0"/>
            <a:r>
              <a:rPr lang="ru-RU" dirty="0"/>
              <a:t>Осуществление  регионального  государственного  надзора за</a:t>
            </a:r>
          </a:p>
          <a:p>
            <a:pPr marL="0" indent="0"/>
            <a:r>
              <a:rPr lang="ru-RU" dirty="0"/>
              <a:t>соблюдением</a:t>
            </a:r>
          </a:p>
          <a:p>
            <a:pPr marL="0" indent="0"/>
            <a:r>
              <a:rPr lang="ru-RU" dirty="0"/>
              <a:t>юридическими лицами  </a:t>
            </a:r>
            <a:r>
              <a:rPr lang="ru-RU" dirty="0" smtClean="0"/>
              <a:t>законодательства </a:t>
            </a:r>
            <a:r>
              <a:rPr lang="ru-RU" dirty="0"/>
              <a:t>в  области племенного  животноводства</a:t>
            </a:r>
          </a:p>
        </p:txBody>
      </p:sp>
      <p:sp>
        <p:nvSpPr>
          <p:cNvPr id="10" name="object 22"/>
          <p:cNvSpPr txBox="1"/>
          <p:nvPr/>
        </p:nvSpPr>
        <p:spPr>
          <a:xfrm>
            <a:off x="4716016" y="2348880"/>
            <a:ext cx="2088232" cy="101155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20320" rIns="0" bIns="0" rtlCol="0">
            <a:spAutoFit/>
          </a:bodyPr>
          <a:lstStyle>
            <a:defPPr>
              <a:defRPr lang="ru-RU"/>
            </a:defPPr>
            <a:lvl1pPr marL="90805" marR="513080">
              <a:lnSpc>
                <a:spcPct val="114999"/>
              </a:lnSpc>
              <a:spcBef>
                <a:spcPts val="160"/>
              </a:spcBef>
              <a:defRPr sz="1400" spc="-5">
                <a:latin typeface="Times New Roman"/>
                <a:cs typeface="Times New Roman"/>
              </a:defRPr>
            </a:lvl1pPr>
          </a:lstStyle>
          <a:p>
            <a:pPr marL="395605" marR="387350" algn="ctr"/>
            <a:r>
              <a:rPr lang="ru-RU" b="1" dirty="0"/>
              <a:t>Принятие мер</a:t>
            </a:r>
            <a:r>
              <a:rPr lang="ru-RU" b="1" spc="-100" dirty="0"/>
              <a:t> </a:t>
            </a:r>
            <a:r>
              <a:rPr lang="ru-RU" b="1" dirty="0"/>
              <a:t>к  устранению  выявленных  </a:t>
            </a:r>
            <a:r>
              <a:rPr lang="ru-RU" b="1" dirty="0" smtClean="0"/>
              <a:t>нарушений</a:t>
            </a:r>
            <a:endParaRPr lang="ru-RU" b="1" dirty="0"/>
          </a:p>
        </p:txBody>
      </p:sp>
      <p:sp>
        <p:nvSpPr>
          <p:cNvPr id="12" name="object 22"/>
          <p:cNvSpPr txBox="1"/>
          <p:nvPr/>
        </p:nvSpPr>
        <p:spPr>
          <a:xfrm>
            <a:off x="6948264" y="2348880"/>
            <a:ext cx="2088232" cy="152644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20320" rIns="0" bIns="0" rtlCol="0">
            <a:spAutoFit/>
          </a:bodyPr>
          <a:lstStyle>
            <a:defPPr>
              <a:defRPr lang="ru-RU"/>
            </a:defPPr>
            <a:lvl1pPr marL="90805" marR="513080">
              <a:lnSpc>
                <a:spcPct val="114999"/>
              </a:lnSpc>
              <a:spcBef>
                <a:spcPts val="160"/>
              </a:spcBef>
              <a:defRPr sz="1400" spc="-5">
                <a:latin typeface="Times New Roman"/>
                <a:cs typeface="Times New Roman"/>
              </a:defRPr>
            </a:lvl1pPr>
          </a:lstStyle>
          <a:p>
            <a:pPr marL="418465" marR="411480" indent="-635" algn="ctr">
              <a:lnSpc>
                <a:spcPct val="100000"/>
              </a:lnSpc>
              <a:spcBef>
                <a:spcPts val="315"/>
              </a:spcBef>
            </a:pPr>
            <a:r>
              <a:rPr lang="ru-RU" b="1" spc="-10" dirty="0"/>
              <a:t>Контроль </a:t>
            </a:r>
            <a:r>
              <a:rPr lang="ru-RU" b="1" dirty="0"/>
              <a:t>за  со</a:t>
            </a:r>
            <a:r>
              <a:rPr lang="ru-RU" b="1" spc="-35" dirty="0"/>
              <a:t>б</a:t>
            </a:r>
            <a:r>
              <a:rPr lang="ru-RU" b="1" spc="-10" dirty="0"/>
              <a:t>л</a:t>
            </a:r>
            <a:r>
              <a:rPr lang="ru-RU" b="1" spc="-80" dirty="0"/>
              <a:t>ю</a:t>
            </a:r>
            <a:r>
              <a:rPr lang="ru-RU" b="1" dirty="0"/>
              <a:t>де</a:t>
            </a:r>
            <a:r>
              <a:rPr lang="ru-RU" b="1" spc="5" dirty="0"/>
              <a:t>н</a:t>
            </a:r>
            <a:r>
              <a:rPr lang="ru-RU" b="1" dirty="0"/>
              <a:t>ием  вы</a:t>
            </a:r>
            <a:r>
              <a:rPr lang="ru-RU" b="1" spc="5" dirty="0"/>
              <a:t>п</a:t>
            </a:r>
            <a:r>
              <a:rPr lang="ru-RU" b="1" spc="-20" dirty="0"/>
              <a:t>о</a:t>
            </a:r>
            <a:r>
              <a:rPr lang="ru-RU" b="1" dirty="0"/>
              <a:t>лнением  </a:t>
            </a:r>
            <a:r>
              <a:rPr lang="ru-RU" b="1" dirty="0" smtClean="0"/>
              <a:t>требований законодательства</a:t>
            </a:r>
            <a:endParaRPr lang="ru-RU" b="1" dirty="0"/>
          </a:p>
          <a:p>
            <a:pPr marL="92710" marR="85725" algn="just">
              <a:lnSpc>
                <a:spcPct val="98900"/>
              </a:lnSpc>
              <a:spcBef>
                <a:spcPts val="20"/>
              </a:spcBef>
            </a:pPr>
            <a:r>
              <a:rPr lang="ru-RU" b="1" dirty="0"/>
              <a:t>племенных </a:t>
            </a:r>
            <a:r>
              <a:rPr lang="ru-RU" b="1" dirty="0" smtClean="0"/>
              <a:t>хозяйств</a:t>
            </a:r>
            <a:endParaRPr lang="ru-RU" b="1" dirty="0"/>
          </a:p>
        </p:txBody>
      </p:sp>
      <p:sp>
        <p:nvSpPr>
          <p:cNvPr id="13" name="Стрелка вниз 12"/>
          <p:cNvSpPr/>
          <p:nvPr/>
        </p:nvSpPr>
        <p:spPr>
          <a:xfrm>
            <a:off x="984323" y="1513817"/>
            <a:ext cx="576064" cy="648072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3169191" y="1513817"/>
            <a:ext cx="576064" cy="648072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5401439" y="1513817"/>
            <a:ext cx="576064" cy="648072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7633687" y="1513817"/>
            <a:ext cx="576064" cy="648072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264710" y="2348880"/>
            <a:ext cx="2307289" cy="24427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20320" rIns="0" bIns="0" rtlCol="0">
            <a:spAutoFit/>
          </a:bodyPr>
          <a:lstStyle/>
          <a:p>
            <a:pPr marL="1588" algn="ctr">
              <a:lnSpc>
                <a:spcPts val="1475"/>
              </a:lnSpc>
            </a:pPr>
            <a:r>
              <a:rPr lang="ru-RU" sz="1400" b="1" spc="-5" dirty="0">
                <a:latin typeface="Times New Roman"/>
                <a:cs typeface="Times New Roman"/>
              </a:rPr>
              <a:t>Проведение</a:t>
            </a:r>
            <a:endParaRPr lang="ru-RU" sz="1400" b="1" dirty="0">
              <a:latin typeface="Times New Roman"/>
              <a:cs typeface="Times New Roman"/>
            </a:endParaRPr>
          </a:p>
          <a:p>
            <a:pPr marR="370840" algn="ctr">
              <a:lnSpc>
                <a:spcPct val="114999"/>
              </a:lnSpc>
              <a:tabLst>
                <a:tab pos="0" algn="l"/>
              </a:tabLst>
            </a:pPr>
            <a:r>
              <a:rPr lang="ru-RU" sz="1400" b="1" dirty="0">
                <a:latin typeface="Times New Roman"/>
                <a:cs typeface="Times New Roman"/>
              </a:rPr>
              <a:t>мероприятий</a:t>
            </a:r>
            <a:r>
              <a:rPr lang="ru-RU" sz="1400" b="1" spc="-120" dirty="0">
                <a:latin typeface="Times New Roman"/>
                <a:cs typeface="Times New Roman"/>
              </a:rPr>
              <a:t> </a:t>
            </a:r>
            <a:r>
              <a:rPr lang="ru-RU" sz="1400" b="1" dirty="0">
                <a:latin typeface="Times New Roman"/>
                <a:cs typeface="Times New Roman"/>
              </a:rPr>
              <a:t>по  </a:t>
            </a:r>
            <a:r>
              <a:rPr lang="ru-RU" sz="1400" b="1" spc="-5" dirty="0">
                <a:latin typeface="Times New Roman"/>
                <a:cs typeface="Times New Roman"/>
              </a:rPr>
              <a:t>профилактике</a:t>
            </a:r>
            <a:endParaRPr lang="ru-RU" sz="1400" b="1" dirty="0">
              <a:latin typeface="Times New Roman"/>
              <a:cs typeface="Times New Roman"/>
            </a:endParaRPr>
          </a:p>
          <a:p>
            <a:pPr marR="281305" algn="ctr">
              <a:lnSpc>
                <a:spcPct val="114999"/>
              </a:lnSpc>
              <a:tabLst>
                <a:tab pos="0" algn="l"/>
              </a:tabLst>
            </a:pPr>
            <a:r>
              <a:rPr lang="ru-RU" sz="1400" b="1" spc="-5" dirty="0">
                <a:latin typeface="Times New Roman"/>
                <a:cs typeface="Times New Roman"/>
              </a:rPr>
              <a:t>правонарушений,  </a:t>
            </a:r>
            <a:r>
              <a:rPr lang="ru-RU" sz="1400" b="1" dirty="0">
                <a:latin typeface="Times New Roman"/>
                <a:cs typeface="Times New Roman"/>
              </a:rPr>
              <a:t>анализа и  </a:t>
            </a:r>
            <a:r>
              <a:rPr lang="ru-RU" sz="1400" b="1" spc="-5" dirty="0">
                <a:latin typeface="Times New Roman"/>
                <a:cs typeface="Times New Roman"/>
              </a:rPr>
              <a:t>прогнозирования  </a:t>
            </a:r>
            <a:r>
              <a:rPr lang="ru-RU" sz="1400" b="1" dirty="0">
                <a:latin typeface="Times New Roman"/>
                <a:cs typeface="Times New Roman"/>
              </a:rPr>
              <a:t>причин и</a:t>
            </a:r>
            <a:r>
              <a:rPr lang="ru-RU" sz="1400" b="1" spc="-135" dirty="0">
                <a:latin typeface="Times New Roman"/>
                <a:cs typeface="Times New Roman"/>
              </a:rPr>
              <a:t> </a:t>
            </a:r>
            <a:r>
              <a:rPr lang="ru-RU" sz="1400" b="1" dirty="0">
                <a:latin typeface="Times New Roman"/>
                <a:cs typeface="Times New Roman"/>
              </a:rPr>
              <a:t>условий,  </a:t>
            </a:r>
            <a:r>
              <a:rPr lang="ru-RU" sz="1400" b="1" spc="-5" dirty="0">
                <a:latin typeface="Times New Roman"/>
                <a:cs typeface="Times New Roman"/>
              </a:rPr>
              <a:t>способствующих  </a:t>
            </a:r>
            <a:r>
              <a:rPr lang="ru-RU" sz="1400" b="1" dirty="0">
                <a:latin typeface="Times New Roman"/>
                <a:cs typeface="Times New Roman"/>
              </a:rPr>
              <a:t>совершению</a:t>
            </a:r>
          </a:p>
          <a:p>
            <a:pPr marR="178435" algn="ctr">
              <a:lnSpc>
                <a:spcPct val="114999"/>
              </a:lnSpc>
              <a:spcBef>
                <a:spcPts val="5"/>
              </a:spcBef>
              <a:tabLst>
                <a:tab pos="0" algn="l"/>
              </a:tabLst>
            </a:pPr>
            <a:r>
              <a:rPr lang="ru-RU" sz="1400" b="1" spc="-5" dirty="0" smtClean="0">
                <a:latin typeface="Times New Roman"/>
                <a:cs typeface="Times New Roman"/>
              </a:rPr>
              <a:t>правонарушений</a:t>
            </a:r>
            <a:endParaRPr lang="ru-RU" sz="14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0997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9251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БЛОК-СХЕМА</a:t>
            </a: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sz="2700" b="1" dirty="0" smtClean="0">
                <a:solidFill>
                  <a:srgbClr val="0070C0"/>
                </a:solidFill>
              </a:rPr>
              <a:t>осуществления регионального государственного надзора</a:t>
            </a:r>
            <a:endParaRPr lang="ru-RU" sz="2700" b="1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484783"/>
            <a:ext cx="2664296" cy="3987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652120" y="1514195"/>
            <a:ext cx="2664296" cy="3987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83568" y="1514195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плановая проверка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652120" y="1514195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внеплановая проверка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71250" y="2276871"/>
            <a:ext cx="2664296" cy="9362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93148" y="6021302"/>
            <a:ext cx="8115705" cy="3987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83568" y="3552175"/>
            <a:ext cx="8125283" cy="3987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93149" y="4292514"/>
            <a:ext cx="2664296" cy="6463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995936" y="2234793"/>
            <a:ext cx="5148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Истечение срока исполнения предписания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Поступление информации, обращений и заявлений о фактах нарушений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5903" y="3543528"/>
            <a:ext cx="8125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Приказ о проведении плановой/внеплановой проверки</a:t>
            </a:r>
            <a:endParaRPr lang="ru-RU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995936" y="2234793"/>
            <a:ext cx="4818174" cy="9933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013012" y="4298785"/>
            <a:ext cx="4818174" cy="6736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67912" y="5296513"/>
            <a:ext cx="8140943" cy="3987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667912" y="2289758"/>
            <a:ext cx="2628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Составление и утверждение плана проверок</a:t>
            </a:r>
            <a:endParaRPr lang="ru-RU" b="1" dirty="0"/>
          </a:p>
        </p:txBody>
      </p:sp>
      <p:sp>
        <p:nvSpPr>
          <p:cNvPr id="25" name="Стрелка вниз 24"/>
          <p:cNvSpPr/>
          <p:nvPr/>
        </p:nvSpPr>
        <p:spPr>
          <a:xfrm>
            <a:off x="6375380" y="3228139"/>
            <a:ext cx="576064" cy="324036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1727684" y="1883527"/>
            <a:ext cx="576064" cy="324036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6696236" y="1910757"/>
            <a:ext cx="576064" cy="324036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1737265" y="3228139"/>
            <a:ext cx="576064" cy="324036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693149" y="4293096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mtClean="0"/>
              <a:t>Уведомление субъекта проверки</a:t>
            </a:r>
            <a:endParaRPr lang="ru-RU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990682" y="4325563"/>
            <a:ext cx="48181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Уведомление в органы прокуратуры о согласовании внеплановой проверки</a:t>
            </a:r>
            <a:endParaRPr lang="ru-RU" b="1" dirty="0"/>
          </a:p>
        </p:txBody>
      </p:sp>
      <p:sp>
        <p:nvSpPr>
          <p:cNvPr id="33" name="Стрелка вниз 32"/>
          <p:cNvSpPr/>
          <p:nvPr/>
        </p:nvSpPr>
        <p:spPr>
          <a:xfrm>
            <a:off x="1737265" y="3974749"/>
            <a:ext cx="576064" cy="324036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низ 33"/>
          <p:cNvSpPr/>
          <p:nvPr/>
        </p:nvSpPr>
        <p:spPr>
          <a:xfrm>
            <a:off x="5929144" y="3974749"/>
            <a:ext cx="576064" cy="324036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низ 34"/>
          <p:cNvSpPr/>
          <p:nvPr/>
        </p:nvSpPr>
        <p:spPr>
          <a:xfrm>
            <a:off x="1693929" y="4939427"/>
            <a:ext cx="576064" cy="324036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низ 35"/>
          <p:cNvSpPr/>
          <p:nvPr/>
        </p:nvSpPr>
        <p:spPr>
          <a:xfrm>
            <a:off x="5929144" y="4972477"/>
            <a:ext cx="576064" cy="324036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667911" y="5296513"/>
            <a:ext cx="81409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prstClr val="black"/>
                </a:solidFill>
              </a:rPr>
              <a:t>Проведение проверки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38" name="Стрелка вниз 37"/>
          <p:cNvSpPr/>
          <p:nvPr/>
        </p:nvSpPr>
        <p:spPr>
          <a:xfrm>
            <a:off x="4031940" y="5695256"/>
            <a:ext cx="576064" cy="324036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693148" y="6021302"/>
            <a:ext cx="8120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Оформление результатов проверки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7474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7"/>
          <p:cNvSpPr>
            <a:spLocks noChangeArrowheads="1"/>
          </p:cNvSpPr>
          <p:nvPr/>
        </p:nvSpPr>
        <p:spPr bwMode="gray">
          <a:xfrm>
            <a:off x="251519" y="188640"/>
            <a:ext cx="8640959" cy="108012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B050"/>
              </a:gs>
              <a:gs pos="50000">
                <a:srgbClr val="7030A0"/>
              </a:gs>
              <a:gs pos="100000">
                <a:srgbClr val="00B0F0"/>
              </a:gs>
            </a:gsLst>
            <a:lin ang="0" scaled="1"/>
            <a:tileRect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accent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На территории Калужской области расположено 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24 подконтрольных министерству субъекта</a:t>
            </a:r>
            <a:endParaRPr kumimoji="0" lang="en-US" altLang="ru-RU" sz="25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graphicFrame>
        <p:nvGraphicFramePr>
          <p:cNvPr id="3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6769647"/>
              </p:ext>
            </p:extLst>
          </p:nvPr>
        </p:nvGraphicFramePr>
        <p:xfrm>
          <a:off x="228600" y="1219200"/>
          <a:ext cx="85344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270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Повышение  эффективности регионального государственного надзора</a:t>
            </a:r>
            <a:endParaRPr lang="ru-RU" sz="32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464729"/>
              </p:ext>
            </p:extLst>
          </p:nvPr>
        </p:nvGraphicFramePr>
        <p:xfrm>
          <a:off x="107504" y="1600200"/>
          <a:ext cx="8928992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886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964488" cy="1228998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Планируемые на текущий год показатели эффективности регионального государственного надзора</a:t>
            </a:r>
            <a:endParaRPr lang="ru-RU" sz="32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9233450"/>
              </p:ext>
            </p:extLst>
          </p:nvPr>
        </p:nvGraphicFramePr>
        <p:xfrm>
          <a:off x="107504" y="1600200"/>
          <a:ext cx="8928992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329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210146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990033"/>
                </a:solidFill>
              </a:rPr>
              <a:t>Привлечение к административной ответственности за выявленные нарушения по статьям КоАП РФ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8780532"/>
              </p:ext>
            </p:extLst>
          </p:nvPr>
        </p:nvGraphicFramePr>
        <p:xfrm>
          <a:off x="107504" y="1600200"/>
          <a:ext cx="8928992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486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450</Words>
  <Application>Microsoft Office PowerPoint</Application>
  <PresentationFormat>Экран (4:3)</PresentationFormat>
  <Paragraphs>73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Министерство сельского хозяйства Калужской области   Доклад о правоприменительной практике при осуществлении регионального государственного надзора в области племенного животноводства на территории Калужской области  </vt:lpstr>
      <vt:lpstr>Перечень основных правовых документов</vt:lpstr>
      <vt:lpstr>   Министерство сельского хозяйства Калужской области</vt:lpstr>
      <vt:lpstr>Наиболее важными функциями отдела при осуществлении государственного надзора в области племенного животноводства являются:</vt:lpstr>
      <vt:lpstr>БЛОК-СХЕМА  осуществления регионального государственного надзора</vt:lpstr>
      <vt:lpstr>Презентация PowerPoint</vt:lpstr>
      <vt:lpstr>Повышение  эффективности регионального государственного надзора</vt:lpstr>
      <vt:lpstr>Планируемые на текущий год показатели эффективности регионального государственного надзора</vt:lpstr>
      <vt:lpstr>Привлечение к административной ответственности за выявленные нарушения по статьям КоАП РФ</vt:lpstr>
      <vt:lpstr>Необходимость ведения достоверной отчетности по племенному учету</vt:lpstr>
      <vt:lpstr>В целях профилактики  правонарушений в области племенного животноводства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сельского хозяйства Калужской области Доклад об осуществлении и эффективности регионального государственного надзора в области племенного животноводства на территории Калужской области  и его эффективности за 2017 год</dc:title>
  <dc:creator>Пименова Лариса Александровна</dc:creator>
  <cp:lastModifiedBy>Алешин Ю.М.</cp:lastModifiedBy>
  <cp:revision>53</cp:revision>
  <dcterms:created xsi:type="dcterms:W3CDTF">2018-04-23T12:15:45Z</dcterms:created>
  <dcterms:modified xsi:type="dcterms:W3CDTF">2018-04-28T12:30:08Z</dcterms:modified>
</cp:coreProperties>
</file>