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18" d="100"/>
          <a:sy n="118" d="100"/>
        </p:scale>
        <p:origin x="-148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4221088"/>
            <a:ext cx="8208912" cy="17801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мероприятия комплексное обустройство населенных пунктов, расположенных в сельской местности, объектами социальной, инженерной инфраструктуры и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автомобильными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дорогами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«Устойчивое развитие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сельских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территорий» государственной программы Калужской области «Развитие сельского хозяйства и регулирования рынков сельскохозяйственной продукции, сырья и продовольствия в Калужской области»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2019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800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Картинки по запросу &quot;эмблема министерство сельского хозяйства калужской област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Картинки по запросу &quot;эмблема министерство сельского хозяйства калужской области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9319"/>
            <a:ext cx="1054501" cy="121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65204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сельского хозяйства Калужской области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0384" y="332656"/>
            <a:ext cx="7859216" cy="85842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социальной инфраструктуры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U:\Управление по орг. кадровой работе и развитию сельских территорий\Строители\Фото\Фото 2019 год\Людково\Людково Мосальский район\IMG_78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66" y="4518939"/>
            <a:ext cx="3312368" cy="220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Управление по орг. кадровой работе и развитию сельских территорий\Строители\Фото\Фото 2019 год\Людково\Людково Мосальский район\IMG_80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96952"/>
            <a:ext cx="4566296" cy="304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700808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построены 2 спортивные площадки: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площадка с искусственным покрытием в д.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Людково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Мосальского района площадью 800 кв. м;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универсальная спортивная площадка в п. Бабынино Бабынинский район общей площадью 800 кв. м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6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075240" cy="78641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Инженерная инфраструктура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464" y="3034315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Малоярославецкий район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д.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Голухино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1,153 км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820" y="4274972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Кировский район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д. Малые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Желтоухи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0,467 км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д. Малая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Большуха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1,87 км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431" y="5188075"/>
            <a:ext cx="3013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Мосальский район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д.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Чертень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1,591 км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д. Покровское – 1,991 км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д. Никиткино – 1,843 км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182" y="3629377"/>
            <a:ext cx="322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Ферзиковский район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п. Октябрьский – 1,402 км</a:t>
            </a:r>
          </a:p>
        </p:txBody>
      </p:sp>
      <p:pic>
        <p:nvPicPr>
          <p:cNvPr id="2051" name="Picture 3" descr="U:\Управление по орг. кадровой работе и развитию сельских территорий\Строители\Фото\Фото 2019 год\Строительство газопроводов\д.Малая Большуха\IMG_94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45127"/>
            <a:ext cx="3609317" cy="22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yakovskaya_oy\Desktop\изображение_viber_2019-12-11_15-47-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859" y="3912384"/>
            <a:ext cx="2556284" cy="209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0820" y="1833986"/>
            <a:ext cx="4167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Введены в эксплуатацию 7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уличных газопроводов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4 муниципальных районах) общей протяженностью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10,32 км:</a:t>
            </a:r>
            <a:endParaRPr lang="ru-RU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4566" b="-469"/>
          <a:stretch/>
        </p:blipFill>
        <p:spPr bwMode="auto">
          <a:xfrm>
            <a:off x="6467262" y="3878889"/>
            <a:ext cx="2506916" cy="21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3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2" y="188640"/>
            <a:ext cx="7632848" cy="864096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Автомобильные дороги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412" y="1125568"/>
            <a:ext cx="87849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Введены в эксплуатацию 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сельских автомобильных дорог, ведущих к общественно значимым объектам сельских населенных пунктов, объектам производства или переработки сельскохозяйственной продукции, общей </a:t>
            </a: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протяженностью </a:t>
            </a:r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31,411 км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Реконструирована автодорога «Козельск-Ульяново-Дудоровский-Хвастовичи»-Булатово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Козельском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– 2,349 км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Построена автомобильная дорога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Мошонки-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Роксаново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Копцево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мостовым переходом через р.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Мещовском районе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3,349 км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Построена автодорога «Сухиничи-Верховая» -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ООО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«Молоко Групп»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Сухиничском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– 0,942 км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Реконструирована автодорога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Стрельня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-Фролово»-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КФХ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Бырля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С.П.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Сухиничском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4,940 км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Реконструирована автодорога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Шлиппово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Уруга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»-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Наумово (подъезд к ферме КРС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«Наумово»)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Сухиничском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районе- 1,316 км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Реконструирована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автодорога Стайки-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Алфимово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-Давыдово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(подъезд к ферме КРС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«Стайки»)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Спас-Деменском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– 1,220 км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Реконструирована автодорога Песочня 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Кременево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Перемышльском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– 6,747 км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Реконструирована автодорога  Мемориальный комплекс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«Безымянная высота» -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Мамоновка-Бестань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Куйбышевском районе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подъезд к ферме КРС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Фроловка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 – 10,548 км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yakovskaya_oy\Desktop\документы\фото для буклета\DSC001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72464"/>
            <a:ext cx="3791384" cy="213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yakovskaya_oy\Desktop\документы\фото для буклета\DSC079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4664998"/>
            <a:ext cx="3096344" cy="214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72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384</TotalTime>
  <Words>188</Words>
  <Application>Microsoft Office PowerPoint</Application>
  <PresentationFormat>Экран (4:3)</PresentationFormat>
  <Paragraphs>29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Волна</vt:lpstr>
      <vt:lpstr>Итоги реализации мероприятия комплексное обустройство населенных пунктов, расположенных в сельской местности, объектами социальной, инженерной инфраструктуры и автомобильными дорогами в рамках подпрограммы «Устойчивое развитие сельских территорий» государственной программы Калужской области «Развитие сельского хозяйства и регулирования рынков сельскохозяйственной продукции, сырья и продовольствия в Калужской области» за 2019 год</vt:lpstr>
      <vt:lpstr>Объекты социальной инфраструктуры</vt:lpstr>
      <vt:lpstr>Инженерная инфраструктура</vt:lpstr>
      <vt:lpstr>Автомобильные дороги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Комплексное обустройство  населенных пунктов, расположенных в сельской местности, объектами социальной, инженерной инфраструктуры и автомобильными дорогами</dc:title>
  <dc:creator>Яковская Ольга Юрьевна</dc:creator>
  <cp:lastModifiedBy>Алешин Юрий Михайлович</cp:lastModifiedBy>
  <cp:revision>24</cp:revision>
  <dcterms:created xsi:type="dcterms:W3CDTF">2020-03-04T05:38:36Z</dcterms:created>
  <dcterms:modified xsi:type="dcterms:W3CDTF">2020-03-11T13:43:54Z</dcterms:modified>
</cp:coreProperties>
</file>