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7" r:id="rId11"/>
    <p:sldId id="274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7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6480720" cy="882119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 хозяйства Калужской области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455713"/>
            <a:ext cx="8352928" cy="324036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мероприятия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 граждан,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сельской местности, в рамках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«Устойчивое развитие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территорий» государственной программы Калужской области «Развитие сельского хозяйства и регулирования рынков сельскохозяйственной продукции, сырья и продовольствия в Калужской области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50788"/>
            <a:ext cx="142081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104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488832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сквера Памяти в д.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Юрьево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Сухиничского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U:\Управление по орг. кадровой работе и развитию сельских территорий\Строители\Фото\Фото 2019 год\ГРАНТЫ\Юрьево\DSCN1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1" y="1390366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U:\Управление по орг. кадровой работе и развитию сельских территорий\Строители\Фото\Фото 2019 год\ГРАНТЫ\Юрьево\DSCN1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03868"/>
            <a:ext cx="2700300" cy="20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U:\Управление по орг. кадровой работе и развитию сельских территорий\Строители\Фото\Фото 2019 год\ГРАНТЫ\Юрьево\DSCN18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62792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U:\Управление по орг. кадровой работе и развитию сельских территорий\Строители\Фото\Фото 2019 год\ГРАНТЫ\Юрьево\DSCN18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313" y="4644880"/>
            <a:ext cx="2752845" cy="20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:\Управление по орг. кадровой работе и развитию сельских территорий\Строители\Фото\Фото 2019 год\ГРАНТЫ\Юрьево\DSCN1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45" y="3933055"/>
            <a:ext cx="3701946" cy="277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288" y="3789040"/>
            <a:ext cx="455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проекта: 373,546  тыс. рублей</a:t>
            </a:r>
          </a:p>
          <a:p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 - 224,128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b="1" i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113,049 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b="1" i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ВнБ</a:t>
            </a:r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36,369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5313" y="9934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0502" y="993460"/>
            <a:ext cx="140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85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04664"/>
            <a:ext cx="8712968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стадиона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Детчино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Малоярославецкого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U:\Управление по орг. кадровой работе и развитию сельских территорий\Строители\Фото\Фото 2019 год\ГРАНТЫ\Детчино\DSC07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4798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U:\Управление по орг. кадровой работе и развитию сельских территорий\Строители\Фото\Фото 2019 год\ГРАНТЫ\Детчино\DSC077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92341"/>
            <a:ext cx="2304256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7665" y="508518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проекта: 3190,64114  тыс. рублей</a:t>
            </a:r>
          </a:p>
          <a:p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 - 1909,65642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b="1" i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1249,63330 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b="1" i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ВнБ</a:t>
            </a:r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31,35142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1027" name="Picture 3" descr="U:\Управление по орг. кадровой работе и развитию сельских территорий\Строители\Фото\Фото 2019 год\ГРАНТЫ\Детчино\IMG_20190908_125150777[2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55" y="1616574"/>
            <a:ext cx="2908624" cy="218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:\Управление по орг. кадровой работе и развитию сельских территорий\Строители\Фото\Фото 2019 год\ГРАНТЫ\Детчино\IMG_20191001_104223287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564" r="-65" b="13340"/>
          <a:stretch/>
        </p:blipFill>
        <p:spPr bwMode="auto">
          <a:xfrm>
            <a:off x="5976155" y="4056437"/>
            <a:ext cx="2991281" cy="235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:\Управление по орг. кадровой работе и развитию сельских территорий\Строители\Фото\Фото 2019 год\ГРАНТЫ\Детчино\IMG_20191001_10451468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04798"/>
            <a:ext cx="2448272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31887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Идут работы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1" y="1297021"/>
            <a:ext cx="2251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выполнены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633" y="188640"/>
            <a:ext cx="8768855" cy="7200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спортивной площадки на ул. Молодежная в д.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Совьяки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Боровского района общей стоимостью 2 027 327 рублей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82472" y="908720"/>
            <a:ext cx="8768855" cy="658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детской игровой площадки с.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Хотень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Сухиничского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общей стоимостью – 466 061 рублей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5150" y="1571944"/>
            <a:ext cx="8768855" cy="6351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сквера Памяти в с. Брынь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Сухиничского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общей стоимостью – 723 694 рублей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5247" y="2258421"/>
            <a:ext cx="8768854" cy="6665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источника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Бетлица Куйбышевского района общей стоимостью – 1 324 106,92 рублей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0586" y="2996952"/>
            <a:ext cx="8768852" cy="720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зоны отдыха возле пруда с. Бутчино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Куйбышевского района общей стоимостью – 1 109 509 рублей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95634" y="3796663"/>
            <a:ext cx="8768852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детской спортивно-игровой площадки в с.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Закрутое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Куйбышевского района общей стоимостью 720 163 рублей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5247" y="4516743"/>
            <a:ext cx="8768852" cy="7124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пруда в с.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Ахлебинино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Перемышльского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общей стоимостью 874 758,31 рублей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5247" y="5240561"/>
            <a:ext cx="8755693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детских игровой и спортивной площадок в с.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Извольск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Износковского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общей стоимостью 1 789 654,50 рублей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15247" y="5960640"/>
            <a:ext cx="8768854" cy="7087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сквера в д.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Медынского района общей стоимостью              3 350 000 рублей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08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ертикальный свиток 5"/>
          <p:cNvSpPr/>
          <p:nvPr/>
        </p:nvSpPr>
        <p:spPr>
          <a:xfrm>
            <a:off x="1043608" y="548680"/>
            <a:ext cx="6984776" cy="5760640"/>
          </a:xfrm>
          <a:prstGeom prst="verticalScroll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2019 год предоставлены гранты сельским поселениям на реализацию 18 общественно-значимых проектов по улучшению условий жизнедеятельности сельского населения, за счет которых построены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(обустроены):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детские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детские спортивно-игровые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футбольное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скверов и зон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58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498" y="116632"/>
            <a:ext cx="7970716" cy="76285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спортивной площадки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пер. Молодежный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Высокиничи  Жуковского района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" y="1074063"/>
            <a:ext cx="3053566" cy="305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4797152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Стоимость проекта: 2283,93 тыс. рублей</a:t>
            </a:r>
          </a:p>
          <a:p>
            <a:r>
              <a:rPr lang="ru-RU" b="1" i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ФБ  - 799,99382 тыс. рублей</a:t>
            </a:r>
          </a:p>
          <a:p>
            <a:r>
              <a:rPr lang="ru-RU" b="1" i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ОБ  - 359,42618 </a:t>
            </a:r>
            <a:r>
              <a:rPr lang="ru-RU" b="1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тыс. рублей</a:t>
            </a:r>
          </a:p>
          <a:p>
            <a:r>
              <a:rPr lang="ru-RU" b="1" i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МБ  - 1099,760 тыс</a:t>
            </a:r>
            <a:r>
              <a:rPr lang="ru-RU" b="1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. рублей</a:t>
            </a:r>
          </a:p>
          <a:p>
            <a:r>
              <a:rPr lang="ru-RU" b="1" i="1" dirty="0" err="1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ВнБ</a:t>
            </a:r>
            <a:r>
              <a:rPr lang="ru-RU" b="1" i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– 24,75 тыс</a:t>
            </a:r>
            <a:r>
              <a:rPr lang="ru-RU" b="1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. </a:t>
            </a:r>
            <a:r>
              <a:rPr lang="ru-RU" b="1" i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рублей</a:t>
            </a:r>
            <a:endParaRPr lang="ru-RU" b="1" i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027" name="Picture 3" descr="U:\Управление по орг. кадровой работе и развитию сельских территорий\Строители\Фото\Фото 2019 год\ГРАНТЫ\Высокиничи\фотографии спортплощадка\IMG-20200218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04" y="2876627"/>
            <a:ext cx="1865372" cy="33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:\Управление по орг. кадровой работе и развитию сельских территорий\Строители\Фото\Фото 2019 год\ГРАНТЫ\Высокиничи\фотографии спортплощадка\IMG-20200218-WA0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1" b="29746"/>
          <a:stretch/>
        </p:blipFill>
        <p:spPr bwMode="auto">
          <a:xfrm>
            <a:off x="3203848" y="2780928"/>
            <a:ext cx="3440949" cy="16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:\Управление по орг. кадровой работе и развитию сельских территорий\Строители\Фото\Фото 2019 год\ГРАНТЫ\Высокиничи\фотографии спортплощадка\IMG-20200218-WA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10" y="1074063"/>
            <a:ext cx="2804160" cy="15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:\Управление по орг. кадровой работе и развитию сельских территорий\Строители\Фото\Фото 2019 год\ГРАНТЫ\Высокиничи\фотографии спортплощадка\IMG-20200218-WA0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31" y="1074063"/>
            <a:ext cx="2804160" cy="15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2493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футбольного поля ул. Новая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Бабынино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Бабынинского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61" y="1497126"/>
            <a:ext cx="3551765" cy="320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68" y="1497126"/>
            <a:ext cx="4260086" cy="318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869160"/>
            <a:ext cx="47545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112779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1127794"/>
            <a:ext cx="140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6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16824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детской игровой площадки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Троицкое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6" y="1541457"/>
            <a:ext cx="3388517" cy="254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72" y="1541457"/>
            <a:ext cx="54752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36" y="3628201"/>
            <a:ext cx="3873624" cy="320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2" y="4361779"/>
            <a:ext cx="47545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06204" y="11247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1179763"/>
            <a:ext cx="140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6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078" y="260648"/>
            <a:ext cx="76328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детской спортивно-игровой площадки в д. Корсаково  Жуковского района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298132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799"/>
            <a:ext cx="298132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45" y="1652898"/>
            <a:ext cx="2926234" cy="218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46628"/>
            <a:ext cx="3833738" cy="287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47545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8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763" y="260648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сквера на ул. Бычкова в п. Ферзиково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Ферзиковского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5" y="1411268"/>
            <a:ext cx="2145509" cy="248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34" y="1466381"/>
            <a:ext cx="3249166" cy="24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41" y="1466381"/>
            <a:ext cx="3765827" cy="242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59" y="4005064"/>
            <a:ext cx="4453908" cy="274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" y="4506061"/>
            <a:ext cx="46386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5235" y="10272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0502" y="1058379"/>
            <a:ext cx="140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97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и благоустройство территории центр. парка в д.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Асеньевское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Боровского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3" y="1772816"/>
            <a:ext cx="3024335" cy="227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38" y="1790552"/>
            <a:ext cx="2980286" cy="223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74" y="1772816"/>
            <a:ext cx="2969301" cy="22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59871"/>
            <a:ext cx="2173877" cy="162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01" y="4106874"/>
            <a:ext cx="3511449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1" y="4365104"/>
            <a:ext cx="47545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468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04856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Разбивка сквера в д.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Глазково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Сухиничского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U:\Управление по орг. кадровой работе и развитию сельских территорий\Строители\Фото\Фото 2019 год\ГРАНТЫ\Глазково\20190715_170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6" y="1052736"/>
            <a:ext cx="4061921" cy="304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U:\Управление по орг. кадровой работе и развитию сельских территорий\Строители\Фото\Фото 2019 год\ГРАНТЫ\Глазково\20190715_170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061921" cy="304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:\Управление по орг. кадровой работе и развитию сельских территорий\Строители\Фото\Фото 2019 год\ГРАНТЫ\Глазково\20190715_171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89795"/>
            <a:ext cx="3428170" cy="25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797152"/>
            <a:ext cx="4684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проекта: 394,443 тыс. рублей</a:t>
            </a:r>
          </a:p>
          <a:p>
            <a:r>
              <a:rPr lang="ru-RU" b="1" i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 - </a:t>
            </a:r>
            <a:r>
              <a:rPr lang="ru-RU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233,068 тыс. рублей</a:t>
            </a:r>
            <a:endParaRPr lang="ru-RU" b="1" i="1" dirty="0" smtClean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</a:t>
            </a:r>
            <a:r>
              <a:rPr lang="ru-RU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125,006 тыс. рублей</a:t>
            </a:r>
            <a:endParaRPr lang="ru-RU" b="1" i="1" dirty="0" smtClean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ВнБ</a:t>
            </a:r>
            <a:r>
              <a:rPr lang="ru-RU" b="1" i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36,369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65178923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262</TotalTime>
  <Words>348</Words>
  <Application>Microsoft Office PowerPoint</Application>
  <PresentationFormat>Экран (4:3)</PresentationFormat>
  <Paragraphs>49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Итоги реализации мероприятия по грантовой поддержке местных инициатив граждан, проживающих в сельской местности, в рамках  подпрограммы «Устойчивое развитие  сельских территорий» государственной программы Калужской области «Развитие сельского хозяйства и регулирования рынков сельскохозяйственной продукции, сырья и продовольствия в Калужской области» за 2019 год </vt:lpstr>
      <vt:lpstr>Презентация PowerPoint</vt:lpstr>
      <vt:lpstr>Обустройство спортивной площадки пер. Молодежный  с. Высокиничи  Жуковского района </vt:lpstr>
      <vt:lpstr>Обустройство футбольного поля ул. Новая в  п. Бабынино Бабынинского района </vt:lpstr>
      <vt:lpstr>Обустройство детской игровой площадки  с. Троицкое Жуковского района </vt:lpstr>
      <vt:lpstr>Обустройство детской спортивно-игровой площадки в д. Корсаково  Жуковского района </vt:lpstr>
      <vt:lpstr>Обустройство сквера на ул. Бычкова в п. Ферзиково Ферзиковского района </vt:lpstr>
      <vt:lpstr>Озеленение и благоустройство территории центр. парка в д. Асеньевское Боровского района </vt:lpstr>
      <vt:lpstr>Разбивка сквера в д. Глазково Сухиничского района</vt:lpstr>
      <vt:lpstr>Обустройство сквера Памяти в д. Юрьево Сухиничского района </vt:lpstr>
      <vt:lpstr>Обустройство стадиона в  п. Детчино Малоярославецкого района</vt:lpstr>
      <vt:lpstr>Обустройство спортивной площадки на ул. Молодежная в д. Совьяки Боровского района общей стоимостью 2 027 327 рублей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мероприятий по грантовой поддержке  местных инициатив граждан, проживающих  в сельской местности, в рамках  подпрограммы «Устойчивое развитие  сельских территорий» в 2019 году</dc:title>
  <dc:creator>Яковская Ольга Юрьевна</dc:creator>
  <cp:lastModifiedBy>Алешин Юрий Михайлович</cp:lastModifiedBy>
  <cp:revision>33</cp:revision>
  <dcterms:created xsi:type="dcterms:W3CDTF">2020-03-04T11:54:54Z</dcterms:created>
  <dcterms:modified xsi:type="dcterms:W3CDTF">2020-03-11T13:52:49Z</dcterms:modified>
</cp:coreProperties>
</file>