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74" r:id="rId9"/>
    <p:sldId id="260" r:id="rId10"/>
    <p:sldId id="261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>
        <p:scale>
          <a:sx n="70" d="100"/>
          <a:sy n="70" d="100"/>
        </p:scale>
        <p:origin x="-1014" y="-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Relationship Id="rId4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4C5C25-7ECC-447B-BA40-41274FA586FF}" type="doc">
      <dgm:prSet loTypeId="urn:microsoft.com/office/officeart/2005/8/layout/hList7" loCatId="list" qsTypeId="urn:microsoft.com/office/officeart/2005/8/quickstyle/3d1" qsCatId="3D" csTypeId="urn:microsoft.com/office/officeart/2005/8/colors/colorful4" csCatId="colorful" phldr="1"/>
      <dgm:spPr/>
    </dgm:pt>
    <dgm:pt modelId="{C548088D-51DC-4F49-8E8C-2A4EB902B54F}">
      <dgm:prSet phldrT="[Текст]"/>
      <dgm:spPr/>
      <dgm:t>
        <a:bodyPr/>
        <a:lstStyle/>
        <a:p>
          <a:r>
            <a:rPr lang="ru-RU" dirty="0" smtClean="0"/>
            <a:t>Федеральный закон     «О племенном животноводстве»</a:t>
          </a:r>
          <a:endParaRPr lang="ru-RU" dirty="0"/>
        </a:p>
      </dgm:t>
    </dgm:pt>
    <dgm:pt modelId="{601A02F3-755D-4DF4-85A5-7015F9FBAF8F}" type="parTrans" cxnId="{53034A03-C873-42B8-86ED-3A3F047B7C07}">
      <dgm:prSet/>
      <dgm:spPr/>
      <dgm:t>
        <a:bodyPr/>
        <a:lstStyle/>
        <a:p>
          <a:endParaRPr lang="ru-RU"/>
        </a:p>
      </dgm:t>
    </dgm:pt>
    <dgm:pt modelId="{F1B2CFC1-F17D-4873-A71C-E160E6BBDB23}" type="sibTrans" cxnId="{53034A03-C873-42B8-86ED-3A3F047B7C07}">
      <dgm:prSet/>
      <dgm:spPr/>
      <dgm:t>
        <a:bodyPr/>
        <a:lstStyle/>
        <a:p>
          <a:endParaRPr lang="ru-RU"/>
        </a:p>
      </dgm:t>
    </dgm:pt>
    <dgm:pt modelId="{BFCE01DF-E0D9-4FE4-80FB-347D5CE8C6DA}">
      <dgm:prSet phldrT="[Текст]"/>
      <dgm:spPr/>
      <dgm:t>
        <a:bodyPr/>
        <a:lstStyle/>
        <a:p>
          <a:r>
            <a:rPr lang="ru-RU" dirty="0" smtClean="0"/>
            <a:t>Федеральный закон      «О защите прав юридических лиц и индивидуальных предпринимателей при проведении государственного контроля (надзора) и муниципального контроля»</a:t>
          </a:r>
          <a:endParaRPr lang="ru-RU" dirty="0"/>
        </a:p>
      </dgm:t>
    </dgm:pt>
    <dgm:pt modelId="{7361FD75-0F9D-448B-860D-D84CDE50B331}" type="parTrans" cxnId="{B414CAEC-682D-464A-9411-89484F39557B}">
      <dgm:prSet/>
      <dgm:spPr/>
      <dgm:t>
        <a:bodyPr/>
        <a:lstStyle/>
        <a:p>
          <a:endParaRPr lang="ru-RU"/>
        </a:p>
      </dgm:t>
    </dgm:pt>
    <dgm:pt modelId="{16B82219-1068-4759-AFF2-5982943D44F8}" type="sibTrans" cxnId="{B414CAEC-682D-464A-9411-89484F39557B}">
      <dgm:prSet/>
      <dgm:spPr/>
      <dgm:t>
        <a:bodyPr/>
        <a:lstStyle/>
        <a:p>
          <a:endParaRPr lang="ru-RU"/>
        </a:p>
      </dgm:t>
    </dgm:pt>
    <dgm:pt modelId="{D154164E-82F8-44E3-A034-9296AB52551C}">
      <dgm:prSet phldrT="[Текст]"/>
      <dgm:spPr/>
      <dgm:t>
        <a:bodyPr/>
        <a:lstStyle/>
        <a:p>
          <a:r>
            <a:rPr lang="ru-RU" dirty="0" smtClean="0"/>
            <a:t>Кодекс Российской Федерации об административных правонарушениях</a:t>
          </a:r>
          <a:endParaRPr lang="ru-RU" dirty="0"/>
        </a:p>
      </dgm:t>
    </dgm:pt>
    <dgm:pt modelId="{E3FA2E6E-60E5-4ADC-83A6-D62C5BE8E203}" type="parTrans" cxnId="{833E67EC-81F6-4D8E-8809-0C1AF4593903}">
      <dgm:prSet/>
      <dgm:spPr/>
      <dgm:t>
        <a:bodyPr/>
        <a:lstStyle/>
        <a:p>
          <a:endParaRPr lang="ru-RU"/>
        </a:p>
      </dgm:t>
    </dgm:pt>
    <dgm:pt modelId="{35CAAE27-BCFE-4153-B903-65AFE1FA7E9E}" type="sibTrans" cxnId="{833E67EC-81F6-4D8E-8809-0C1AF4593903}">
      <dgm:prSet/>
      <dgm:spPr/>
      <dgm:t>
        <a:bodyPr/>
        <a:lstStyle/>
        <a:p>
          <a:endParaRPr lang="ru-RU"/>
        </a:p>
      </dgm:t>
    </dgm:pt>
    <dgm:pt modelId="{DBC3C9D2-E415-4825-BC95-9FFCF1BEFC82}">
      <dgm:prSet phldrT="[Текст]"/>
      <dgm:spPr/>
      <dgm:t>
        <a:bodyPr/>
        <a:lstStyle/>
        <a:p>
          <a:r>
            <a:rPr lang="ru-RU" dirty="0" smtClean="0"/>
            <a:t>Постановления Правительства Российской Федерации и правительства Калужской области и иные нормативные правовые акты</a:t>
          </a:r>
          <a:endParaRPr lang="ru-RU" dirty="0"/>
        </a:p>
      </dgm:t>
    </dgm:pt>
    <dgm:pt modelId="{0BCD77B1-669A-4F90-84D8-597459D168E2}" type="parTrans" cxnId="{E56931C0-1717-43A2-B730-1A2208E4ADCF}">
      <dgm:prSet/>
      <dgm:spPr/>
      <dgm:t>
        <a:bodyPr/>
        <a:lstStyle/>
        <a:p>
          <a:endParaRPr lang="ru-RU"/>
        </a:p>
      </dgm:t>
    </dgm:pt>
    <dgm:pt modelId="{DD8A3F7D-6A22-4305-AC2A-63577D4AB9E0}" type="sibTrans" cxnId="{E56931C0-1717-43A2-B730-1A2208E4ADCF}">
      <dgm:prSet/>
      <dgm:spPr/>
      <dgm:t>
        <a:bodyPr/>
        <a:lstStyle/>
        <a:p>
          <a:endParaRPr lang="ru-RU"/>
        </a:p>
      </dgm:t>
    </dgm:pt>
    <dgm:pt modelId="{6F5232A5-57FA-4100-AC89-F125F3A4D16E}" type="pres">
      <dgm:prSet presAssocID="{8E4C5C25-7ECC-447B-BA40-41274FA586FF}" presName="Name0" presStyleCnt="0">
        <dgm:presLayoutVars>
          <dgm:dir/>
          <dgm:resizeHandles val="exact"/>
        </dgm:presLayoutVars>
      </dgm:prSet>
      <dgm:spPr/>
    </dgm:pt>
    <dgm:pt modelId="{20763360-4C8A-4A7B-8FF8-2FD20B4F0550}" type="pres">
      <dgm:prSet presAssocID="{8E4C5C25-7ECC-447B-BA40-41274FA586FF}" presName="fgShape" presStyleLbl="fgShp" presStyleIdx="0" presStyleCnt="1"/>
      <dgm:spPr/>
    </dgm:pt>
    <dgm:pt modelId="{64D00AA8-6F1B-4ABC-8A24-B96F9014DFEB}" type="pres">
      <dgm:prSet presAssocID="{8E4C5C25-7ECC-447B-BA40-41274FA586FF}" presName="linComp" presStyleCnt="0"/>
      <dgm:spPr/>
    </dgm:pt>
    <dgm:pt modelId="{6738F306-C0F1-45FE-9190-9FC7F93B4ED0}" type="pres">
      <dgm:prSet presAssocID="{C548088D-51DC-4F49-8E8C-2A4EB902B54F}" presName="compNode" presStyleCnt="0"/>
      <dgm:spPr/>
    </dgm:pt>
    <dgm:pt modelId="{7155B593-1FC9-4D6C-B23A-1097ADB3C978}" type="pres">
      <dgm:prSet presAssocID="{C548088D-51DC-4F49-8E8C-2A4EB902B54F}" presName="bkgdShape" presStyleLbl="node1" presStyleIdx="0" presStyleCnt="4"/>
      <dgm:spPr/>
      <dgm:t>
        <a:bodyPr/>
        <a:lstStyle/>
        <a:p>
          <a:endParaRPr lang="ru-RU"/>
        </a:p>
      </dgm:t>
    </dgm:pt>
    <dgm:pt modelId="{90C03437-92F9-41AB-BCDD-4F65C27F6FF8}" type="pres">
      <dgm:prSet presAssocID="{C548088D-51DC-4F49-8E8C-2A4EB902B54F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9B61A-9AD6-473E-A105-52F20BB64A06}" type="pres">
      <dgm:prSet presAssocID="{C548088D-51DC-4F49-8E8C-2A4EB902B54F}" presName="invisiNode" presStyleLbl="node1" presStyleIdx="0" presStyleCnt="4"/>
      <dgm:spPr/>
    </dgm:pt>
    <dgm:pt modelId="{B7A1A827-EBAC-49D6-BC4C-837F3885DABD}" type="pres">
      <dgm:prSet presAssocID="{C548088D-51DC-4F49-8E8C-2A4EB902B54F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D0B7AAD8-32DC-445E-876E-2E5A326E8569}" type="pres">
      <dgm:prSet presAssocID="{F1B2CFC1-F17D-4873-A71C-E160E6BBDB2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38537BA-A07E-4891-84A8-582B43A93E0D}" type="pres">
      <dgm:prSet presAssocID="{BFCE01DF-E0D9-4FE4-80FB-347D5CE8C6DA}" presName="compNode" presStyleCnt="0"/>
      <dgm:spPr/>
    </dgm:pt>
    <dgm:pt modelId="{8F30FA5E-65AC-4F96-A031-4F1F2222B08D}" type="pres">
      <dgm:prSet presAssocID="{BFCE01DF-E0D9-4FE4-80FB-347D5CE8C6DA}" presName="bkgdShape" presStyleLbl="node1" presStyleIdx="1" presStyleCnt="4"/>
      <dgm:spPr/>
      <dgm:t>
        <a:bodyPr/>
        <a:lstStyle/>
        <a:p>
          <a:endParaRPr lang="ru-RU"/>
        </a:p>
      </dgm:t>
    </dgm:pt>
    <dgm:pt modelId="{841877DE-7274-4C3A-9023-D2149704A2CB}" type="pres">
      <dgm:prSet presAssocID="{BFCE01DF-E0D9-4FE4-80FB-347D5CE8C6DA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BEAAD-F28D-45CD-934A-EBD444333273}" type="pres">
      <dgm:prSet presAssocID="{BFCE01DF-E0D9-4FE4-80FB-347D5CE8C6DA}" presName="invisiNode" presStyleLbl="node1" presStyleIdx="1" presStyleCnt="4"/>
      <dgm:spPr/>
    </dgm:pt>
    <dgm:pt modelId="{60E69C92-6A7A-4B3D-B21A-A456DB17F6A8}" type="pres">
      <dgm:prSet presAssocID="{BFCE01DF-E0D9-4FE4-80FB-347D5CE8C6DA}" presName="imagNode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EE8F6999-6F2B-4E95-A600-39C062634683}" type="pres">
      <dgm:prSet presAssocID="{16B82219-1068-4759-AFF2-5982943D44F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B25B603-4ABC-464A-BE33-8FE4AFCC74D1}" type="pres">
      <dgm:prSet presAssocID="{D154164E-82F8-44E3-A034-9296AB52551C}" presName="compNode" presStyleCnt="0"/>
      <dgm:spPr/>
    </dgm:pt>
    <dgm:pt modelId="{A6356B6E-4B60-4111-95E4-E5F2A9FEF6E6}" type="pres">
      <dgm:prSet presAssocID="{D154164E-82F8-44E3-A034-9296AB52551C}" presName="bkgdShape" presStyleLbl="node1" presStyleIdx="2" presStyleCnt="4"/>
      <dgm:spPr/>
      <dgm:t>
        <a:bodyPr/>
        <a:lstStyle/>
        <a:p>
          <a:endParaRPr lang="ru-RU"/>
        </a:p>
      </dgm:t>
    </dgm:pt>
    <dgm:pt modelId="{0916F362-6DDF-4324-AD6B-7D8964DC7B71}" type="pres">
      <dgm:prSet presAssocID="{D154164E-82F8-44E3-A034-9296AB52551C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34DE5-75BB-49B8-8204-8D79BEF9F8F8}" type="pres">
      <dgm:prSet presAssocID="{D154164E-82F8-44E3-A034-9296AB52551C}" presName="invisiNode" presStyleLbl="node1" presStyleIdx="2" presStyleCnt="4"/>
      <dgm:spPr/>
    </dgm:pt>
    <dgm:pt modelId="{51FC7787-C506-4000-830D-21A32CAC2D97}" type="pres">
      <dgm:prSet presAssocID="{D154164E-82F8-44E3-A034-9296AB52551C}" presName="imagNode" presStyleLbl="fgImgPlace1" presStyleIdx="2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F6BAD50F-4185-4BBE-8963-99645D87EC0C}" type="pres">
      <dgm:prSet presAssocID="{35CAAE27-BCFE-4153-B903-65AFE1FA7E9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369A25-CAE9-48FC-B5CD-B4216AE193AD}" type="pres">
      <dgm:prSet presAssocID="{DBC3C9D2-E415-4825-BC95-9FFCF1BEFC82}" presName="compNode" presStyleCnt="0"/>
      <dgm:spPr/>
    </dgm:pt>
    <dgm:pt modelId="{4A046659-1768-4916-BB26-63CFF2F3B912}" type="pres">
      <dgm:prSet presAssocID="{DBC3C9D2-E415-4825-BC95-9FFCF1BEFC82}" presName="bkgdShape" presStyleLbl="node1" presStyleIdx="3" presStyleCnt="4"/>
      <dgm:spPr/>
      <dgm:t>
        <a:bodyPr/>
        <a:lstStyle/>
        <a:p>
          <a:endParaRPr lang="ru-RU"/>
        </a:p>
      </dgm:t>
    </dgm:pt>
    <dgm:pt modelId="{E2C27450-289C-44F2-91BE-2E0E1CE5A6D5}" type="pres">
      <dgm:prSet presAssocID="{DBC3C9D2-E415-4825-BC95-9FFCF1BEFC82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0D3F0-31A1-4140-936F-7088ACB003E3}" type="pres">
      <dgm:prSet presAssocID="{DBC3C9D2-E415-4825-BC95-9FFCF1BEFC82}" presName="invisiNode" presStyleLbl="node1" presStyleIdx="3" presStyleCnt="4"/>
      <dgm:spPr/>
    </dgm:pt>
    <dgm:pt modelId="{BF38BAF9-55C4-4B6A-B5AA-7A937F78EFDC}" type="pres">
      <dgm:prSet presAssocID="{DBC3C9D2-E415-4825-BC95-9FFCF1BEFC82}" presName="imagNode" presStyleLbl="fgImgPlace1" presStyleIdx="3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833E67EC-81F6-4D8E-8809-0C1AF4593903}" srcId="{8E4C5C25-7ECC-447B-BA40-41274FA586FF}" destId="{D154164E-82F8-44E3-A034-9296AB52551C}" srcOrd="2" destOrd="0" parTransId="{E3FA2E6E-60E5-4ADC-83A6-D62C5BE8E203}" sibTransId="{35CAAE27-BCFE-4153-B903-65AFE1FA7E9E}"/>
    <dgm:cxn modelId="{3ED76D9F-D521-4884-ABCE-DD5DA360AE36}" type="presOf" srcId="{D154164E-82F8-44E3-A034-9296AB52551C}" destId="{A6356B6E-4B60-4111-95E4-E5F2A9FEF6E6}" srcOrd="0" destOrd="0" presId="urn:microsoft.com/office/officeart/2005/8/layout/hList7"/>
    <dgm:cxn modelId="{A280515C-92AF-4BD6-9DEB-6BA4996F5392}" type="presOf" srcId="{DBC3C9D2-E415-4825-BC95-9FFCF1BEFC82}" destId="{4A046659-1768-4916-BB26-63CFF2F3B912}" srcOrd="0" destOrd="0" presId="urn:microsoft.com/office/officeart/2005/8/layout/hList7"/>
    <dgm:cxn modelId="{32C9CB8C-59E5-4093-B7BC-BD724232149E}" type="presOf" srcId="{BFCE01DF-E0D9-4FE4-80FB-347D5CE8C6DA}" destId="{841877DE-7274-4C3A-9023-D2149704A2CB}" srcOrd="1" destOrd="0" presId="urn:microsoft.com/office/officeart/2005/8/layout/hList7"/>
    <dgm:cxn modelId="{4C2717FA-83CD-4050-96BB-290F4E6DA9B9}" type="presOf" srcId="{C548088D-51DC-4F49-8E8C-2A4EB902B54F}" destId="{90C03437-92F9-41AB-BCDD-4F65C27F6FF8}" srcOrd="1" destOrd="0" presId="urn:microsoft.com/office/officeart/2005/8/layout/hList7"/>
    <dgm:cxn modelId="{E56931C0-1717-43A2-B730-1A2208E4ADCF}" srcId="{8E4C5C25-7ECC-447B-BA40-41274FA586FF}" destId="{DBC3C9D2-E415-4825-BC95-9FFCF1BEFC82}" srcOrd="3" destOrd="0" parTransId="{0BCD77B1-669A-4F90-84D8-597459D168E2}" sibTransId="{DD8A3F7D-6A22-4305-AC2A-63577D4AB9E0}"/>
    <dgm:cxn modelId="{BD5FAB71-59F0-4629-AA7B-992472C24AA4}" type="presOf" srcId="{C548088D-51DC-4F49-8E8C-2A4EB902B54F}" destId="{7155B593-1FC9-4D6C-B23A-1097ADB3C978}" srcOrd="0" destOrd="0" presId="urn:microsoft.com/office/officeart/2005/8/layout/hList7"/>
    <dgm:cxn modelId="{6694CD30-48C1-4997-BEB3-EC29C86B650F}" type="presOf" srcId="{35CAAE27-BCFE-4153-B903-65AFE1FA7E9E}" destId="{F6BAD50F-4185-4BBE-8963-99645D87EC0C}" srcOrd="0" destOrd="0" presId="urn:microsoft.com/office/officeart/2005/8/layout/hList7"/>
    <dgm:cxn modelId="{A7AED865-8DF6-49FE-8B00-F64FB3C834F0}" type="presOf" srcId="{8E4C5C25-7ECC-447B-BA40-41274FA586FF}" destId="{6F5232A5-57FA-4100-AC89-F125F3A4D16E}" srcOrd="0" destOrd="0" presId="urn:microsoft.com/office/officeart/2005/8/layout/hList7"/>
    <dgm:cxn modelId="{53034A03-C873-42B8-86ED-3A3F047B7C07}" srcId="{8E4C5C25-7ECC-447B-BA40-41274FA586FF}" destId="{C548088D-51DC-4F49-8E8C-2A4EB902B54F}" srcOrd="0" destOrd="0" parTransId="{601A02F3-755D-4DF4-85A5-7015F9FBAF8F}" sibTransId="{F1B2CFC1-F17D-4873-A71C-E160E6BBDB23}"/>
    <dgm:cxn modelId="{B414CAEC-682D-464A-9411-89484F39557B}" srcId="{8E4C5C25-7ECC-447B-BA40-41274FA586FF}" destId="{BFCE01DF-E0D9-4FE4-80FB-347D5CE8C6DA}" srcOrd="1" destOrd="0" parTransId="{7361FD75-0F9D-448B-860D-D84CDE50B331}" sibTransId="{16B82219-1068-4759-AFF2-5982943D44F8}"/>
    <dgm:cxn modelId="{208B4B2A-34A7-44A2-AD5D-EB17CAD08594}" type="presOf" srcId="{F1B2CFC1-F17D-4873-A71C-E160E6BBDB23}" destId="{D0B7AAD8-32DC-445E-876E-2E5A326E8569}" srcOrd="0" destOrd="0" presId="urn:microsoft.com/office/officeart/2005/8/layout/hList7"/>
    <dgm:cxn modelId="{8184BC06-EDD7-40F1-BAFA-E82301C9C968}" type="presOf" srcId="{D154164E-82F8-44E3-A034-9296AB52551C}" destId="{0916F362-6DDF-4324-AD6B-7D8964DC7B71}" srcOrd="1" destOrd="0" presId="urn:microsoft.com/office/officeart/2005/8/layout/hList7"/>
    <dgm:cxn modelId="{2CF22C6A-39B8-4FE9-ACB4-0B8AC9F5F19E}" type="presOf" srcId="{BFCE01DF-E0D9-4FE4-80FB-347D5CE8C6DA}" destId="{8F30FA5E-65AC-4F96-A031-4F1F2222B08D}" srcOrd="0" destOrd="0" presId="urn:microsoft.com/office/officeart/2005/8/layout/hList7"/>
    <dgm:cxn modelId="{234CA0F5-D2BC-47AD-BDD5-381D7F7015E9}" type="presOf" srcId="{16B82219-1068-4759-AFF2-5982943D44F8}" destId="{EE8F6999-6F2B-4E95-A600-39C062634683}" srcOrd="0" destOrd="0" presId="urn:microsoft.com/office/officeart/2005/8/layout/hList7"/>
    <dgm:cxn modelId="{337BFD1B-B518-4124-9510-1F7AE6DE734B}" type="presOf" srcId="{DBC3C9D2-E415-4825-BC95-9FFCF1BEFC82}" destId="{E2C27450-289C-44F2-91BE-2E0E1CE5A6D5}" srcOrd="1" destOrd="0" presId="urn:microsoft.com/office/officeart/2005/8/layout/hList7"/>
    <dgm:cxn modelId="{F0685535-1190-4AFE-8C93-C6743AB0DFA2}" type="presParOf" srcId="{6F5232A5-57FA-4100-AC89-F125F3A4D16E}" destId="{20763360-4C8A-4A7B-8FF8-2FD20B4F0550}" srcOrd="0" destOrd="0" presId="urn:microsoft.com/office/officeart/2005/8/layout/hList7"/>
    <dgm:cxn modelId="{55450C10-4362-4418-969B-82C02A6BA34C}" type="presParOf" srcId="{6F5232A5-57FA-4100-AC89-F125F3A4D16E}" destId="{64D00AA8-6F1B-4ABC-8A24-B96F9014DFEB}" srcOrd="1" destOrd="0" presId="urn:microsoft.com/office/officeart/2005/8/layout/hList7"/>
    <dgm:cxn modelId="{C6AF94AA-C844-4097-A5CB-C8CC8BF0A63B}" type="presParOf" srcId="{64D00AA8-6F1B-4ABC-8A24-B96F9014DFEB}" destId="{6738F306-C0F1-45FE-9190-9FC7F93B4ED0}" srcOrd="0" destOrd="0" presId="urn:microsoft.com/office/officeart/2005/8/layout/hList7"/>
    <dgm:cxn modelId="{FDC4AD8F-461E-43EA-B7C7-567FA87CB948}" type="presParOf" srcId="{6738F306-C0F1-45FE-9190-9FC7F93B4ED0}" destId="{7155B593-1FC9-4D6C-B23A-1097ADB3C978}" srcOrd="0" destOrd="0" presId="urn:microsoft.com/office/officeart/2005/8/layout/hList7"/>
    <dgm:cxn modelId="{9F79E059-7CF5-46EA-A93C-B2AA864BE610}" type="presParOf" srcId="{6738F306-C0F1-45FE-9190-9FC7F93B4ED0}" destId="{90C03437-92F9-41AB-BCDD-4F65C27F6FF8}" srcOrd="1" destOrd="0" presId="urn:microsoft.com/office/officeart/2005/8/layout/hList7"/>
    <dgm:cxn modelId="{993F0EA5-FB9B-4554-A3D3-C54A2B05155B}" type="presParOf" srcId="{6738F306-C0F1-45FE-9190-9FC7F93B4ED0}" destId="{0FD9B61A-9AD6-473E-A105-52F20BB64A06}" srcOrd="2" destOrd="0" presId="urn:microsoft.com/office/officeart/2005/8/layout/hList7"/>
    <dgm:cxn modelId="{9F5DD43C-7528-4E73-BDBD-CFA3AF7C6AB5}" type="presParOf" srcId="{6738F306-C0F1-45FE-9190-9FC7F93B4ED0}" destId="{B7A1A827-EBAC-49D6-BC4C-837F3885DABD}" srcOrd="3" destOrd="0" presId="urn:microsoft.com/office/officeart/2005/8/layout/hList7"/>
    <dgm:cxn modelId="{CAE9F6F1-D16E-49AE-B9A4-4A4006D87AB2}" type="presParOf" srcId="{64D00AA8-6F1B-4ABC-8A24-B96F9014DFEB}" destId="{D0B7AAD8-32DC-445E-876E-2E5A326E8569}" srcOrd="1" destOrd="0" presId="urn:microsoft.com/office/officeart/2005/8/layout/hList7"/>
    <dgm:cxn modelId="{E40565C3-BDF5-4A60-A351-3733AC8DE335}" type="presParOf" srcId="{64D00AA8-6F1B-4ABC-8A24-B96F9014DFEB}" destId="{738537BA-A07E-4891-84A8-582B43A93E0D}" srcOrd="2" destOrd="0" presId="urn:microsoft.com/office/officeart/2005/8/layout/hList7"/>
    <dgm:cxn modelId="{A8121311-0246-4B72-BA02-713E3656AF95}" type="presParOf" srcId="{738537BA-A07E-4891-84A8-582B43A93E0D}" destId="{8F30FA5E-65AC-4F96-A031-4F1F2222B08D}" srcOrd="0" destOrd="0" presId="urn:microsoft.com/office/officeart/2005/8/layout/hList7"/>
    <dgm:cxn modelId="{1528E534-E79A-4395-ABE5-5F45C948232B}" type="presParOf" srcId="{738537BA-A07E-4891-84A8-582B43A93E0D}" destId="{841877DE-7274-4C3A-9023-D2149704A2CB}" srcOrd="1" destOrd="0" presId="urn:microsoft.com/office/officeart/2005/8/layout/hList7"/>
    <dgm:cxn modelId="{E879F9AE-A3B2-42CC-B1CF-CF547ADED1D0}" type="presParOf" srcId="{738537BA-A07E-4891-84A8-582B43A93E0D}" destId="{C10BEAAD-F28D-45CD-934A-EBD444333273}" srcOrd="2" destOrd="0" presId="urn:microsoft.com/office/officeart/2005/8/layout/hList7"/>
    <dgm:cxn modelId="{E47CAF6B-DCF4-47D7-B444-097556CA19B4}" type="presParOf" srcId="{738537BA-A07E-4891-84A8-582B43A93E0D}" destId="{60E69C92-6A7A-4B3D-B21A-A456DB17F6A8}" srcOrd="3" destOrd="0" presId="urn:microsoft.com/office/officeart/2005/8/layout/hList7"/>
    <dgm:cxn modelId="{296832FE-BF69-4598-8EA7-3EBA37BACF4E}" type="presParOf" srcId="{64D00AA8-6F1B-4ABC-8A24-B96F9014DFEB}" destId="{EE8F6999-6F2B-4E95-A600-39C062634683}" srcOrd="3" destOrd="0" presId="urn:microsoft.com/office/officeart/2005/8/layout/hList7"/>
    <dgm:cxn modelId="{F6624571-9775-49C3-B0F2-8A21577AFC65}" type="presParOf" srcId="{64D00AA8-6F1B-4ABC-8A24-B96F9014DFEB}" destId="{9B25B603-4ABC-464A-BE33-8FE4AFCC74D1}" srcOrd="4" destOrd="0" presId="urn:microsoft.com/office/officeart/2005/8/layout/hList7"/>
    <dgm:cxn modelId="{0CD7BF5D-ED8A-4A4D-816F-AC3852AFA703}" type="presParOf" srcId="{9B25B603-4ABC-464A-BE33-8FE4AFCC74D1}" destId="{A6356B6E-4B60-4111-95E4-E5F2A9FEF6E6}" srcOrd="0" destOrd="0" presId="urn:microsoft.com/office/officeart/2005/8/layout/hList7"/>
    <dgm:cxn modelId="{D28667F8-CB32-45E7-89DB-D0BC9347E102}" type="presParOf" srcId="{9B25B603-4ABC-464A-BE33-8FE4AFCC74D1}" destId="{0916F362-6DDF-4324-AD6B-7D8964DC7B71}" srcOrd="1" destOrd="0" presId="urn:microsoft.com/office/officeart/2005/8/layout/hList7"/>
    <dgm:cxn modelId="{186DDCCD-D15A-4854-B7A1-43C300EF9399}" type="presParOf" srcId="{9B25B603-4ABC-464A-BE33-8FE4AFCC74D1}" destId="{28C34DE5-75BB-49B8-8204-8D79BEF9F8F8}" srcOrd="2" destOrd="0" presId="urn:microsoft.com/office/officeart/2005/8/layout/hList7"/>
    <dgm:cxn modelId="{D5E4F6D9-9F84-4C51-B093-9CC8966602BB}" type="presParOf" srcId="{9B25B603-4ABC-464A-BE33-8FE4AFCC74D1}" destId="{51FC7787-C506-4000-830D-21A32CAC2D97}" srcOrd="3" destOrd="0" presId="urn:microsoft.com/office/officeart/2005/8/layout/hList7"/>
    <dgm:cxn modelId="{589225E7-522A-4D4E-9B5B-0CBC9C00D417}" type="presParOf" srcId="{64D00AA8-6F1B-4ABC-8A24-B96F9014DFEB}" destId="{F6BAD50F-4185-4BBE-8963-99645D87EC0C}" srcOrd="5" destOrd="0" presId="urn:microsoft.com/office/officeart/2005/8/layout/hList7"/>
    <dgm:cxn modelId="{585BCF6E-529A-432B-9EC4-1297CF8CF72E}" type="presParOf" srcId="{64D00AA8-6F1B-4ABC-8A24-B96F9014DFEB}" destId="{12369A25-CAE9-48FC-B5CD-B4216AE193AD}" srcOrd="6" destOrd="0" presId="urn:microsoft.com/office/officeart/2005/8/layout/hList7"/>
    <dgm:cxn modelId="{BD0842F5-47D9-4A6E-822E-2E47436B5EA5}" type="presParOf" srcId="{12369A25-CAE9-48FC-B5CD-B4216AE193AD}" destId="{4A046659-1768-4916-BB26-63CFF2F3B912}" srcOrd="0" destOrd="0" presId="urn:microsoft.com/office/officeart/2005/8/layout/hList7"/>
    <dgm:cxn modelId="{E79BF95F-EEBC-4CE1-A3DB-DE830BE4A0C3}" type="presParOf" srcId="{12369A25-CAE9-48FC-B5CD-B4216AE193AD}" destId="{E2C27450-289C-44F2-91BE-2E0E1CE5A6D5}" srcOrd="1" destOrd="0" presId="urn:microsoft.com/office/officeart/2005/8/layout/hList7"/>
    <dgm:cxn modelId="{384606E5-721E-4D50-AA93-535820C5BF98}" type="presParOf" srcId="{12369A25-CAE9-48FC-B5CD-B4216AE193AD}" destId="{EFE0D3F0-31A1-4140-936F-7088ACB003E3}" srcOrd="2" destOrd="0" presId="urn:microsoft.com/office/officeart/2005/8/layout/hList7"/>
    <dgm:cxn modelId="{85CEF772-6FB9-4026-B66F-B426470AD148}" type="presParOf" srcId="{12369A25-CAE9-48FC-B5CD-B4216AE193AD}" destId="{BF38BAF9-55C4-4B6A-B5AA-7A937F78EFD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7D8005-25BD-4C7E-856A-CBA17A467097}" type="doc">
      <dgm:prSet loTypeId="urn:microsoft.com/office/officeart/2005/8/layout/StepDownProcess" loCatId="process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85CB74EA-EA94-418C-99AF-1D0A4CD0F06F}">
      <dgm:prSet phldrT="[Текст]"/>
      <dgm:spPr/>
      <dgm:t>
        <a:bodyPr/>
        <a:lstStyle/>
        <a:p>
          <a:endParaRPr lang="ru-RU" b="1" cap="all" spc="0" dirty="0" smtClean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  <a:p>
          <a:endParaRPr lang="ru-RU" b="1" cap="all" spc="0" dirty="0" smtClean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  <a:p>
          <a:r>
            <a:rPr lang="ru-RU" b="1" cap="all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Министерство сельского хозяйства Калужской области</a:t>
          </a:r>
          <a:endParaRPr lang="ru-RU" b="1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63D7A338-E3C7-49B9-B679-B0EFECF85310}" type="parTrans" cxnId="{8E0C4DD2-D729-4F34-A00B-1F7C7221CFD3}">
      <dgm:prSet/>
      <dgm:spPr/>
      <dgm:t>
        <a:bodyPr/>
        <a:lstStyle/>
        <a:p>
          <a:endParaRPr lang="ru-RU"/>
        </a:p>
      </dgm:t>
    </dgm:pt>
    <dgm:pt modelId="{7FF05FB9-177E-4C51-8A5B-A25DFBAD9C1F}" type="sibTrans" cxnId="{8E0C4DD2-D729-4F34-A00B-1F7C7221CFD3}">
      <dgm:prSet/>
      <dgm:spPr/>
      <dgm:t>
        <a:bodyPr/>
        <a:lstStyle/>
        <a:p>
          <a:endParaRPr lang="ru-RU"/>
        </a:p>
      </dgm:t>
    </dgm:pt>
    <dgm:pt modelId="{4B4130B0-AD3E-409A-A1EB-5BC9DAECB1BA}">
      <dgm:prSet phldrT="[Текст]"/>
      <dgm:spPr/>
      <dgm:t>
        <a:bodyPr/>
        <a:lstStyle/>
        <a:p>
          <a:r>
            <a:rPr lang="ru-RU" b="1" dirty="0" smtClean="0"/>
            <a:t>Управление по развитию животноводства</a:t>
          </a:r>
          <a:endParaRPr lang="ru-RU" dirty="0"/>
        </a:p>
      </dgm:t>
    </dgm:pt>
    <dgm:pt modelId="{24707B77-3B6B-4C35-8761-9BF2ADAD2554}" type="parTrans" cxnId="{77522D73-8162-4AE6-BFF7-56132DF78EEF}">
      <dgm:prSet/>
      <dgm:spPr/>
      <dgm:t>
        <a:bodyPr/>
        <a:lstStyle/>
        <a:p>
          <a:endParaRPr lang="ru-RU"/>
        </a:p>
      </dgm:t>
    </dgm:pt>
    <dgm:pt modelId="{3D6A9D5A-E0C7-46D9-8FE0-CEE533EDD957}" type="sibTrans" cxnId="{77522D73-8162-4AE6-BFF7-56132DF78EEF}">
      <dgm:prSet/>
      <dgm:spPr/>
      <dgm:t>
        <a:bodyPr/>
        <a:lstStyle/>
        <a:p>
          <a:endParaRPr lang="ru-RU"/>
        </a:p>
      </dgm:t>
    </dgm:pt>
    <dgm:pt modelId="{3730E74A-CE27-4733-94B6-9159642CD314}">
      <dgm:prSet phldrT="[Текст]"/>
      <dgm:spPr/>
      <dgm:t>
        <a:bodyPr/>
        <a:lstStyle/>
        <a:p>
          <a:r>
            <a:rPr lang="ru-RU" b="1" dirty="0" smtClean="0"/>
            <a:t>Отдел осуществления государственных полномочий в области животноводства и племенного дела</a:t>
          </a:r>
          <a:endParaRPr lang="ru-RU" dirty="0"/>
        </a:p>
      </dgm:t>
    </dgm:pt>
    <dgm:pt modelId="{697D00A4-B1ED-4F14-9A7C-56066F29D233}" type="parTrans" cxnId="{D8B84164-C2E6-44EA-B0DD-D3546B7A764F}">
      <dgm:prSet/>
      <dgm:spPr/>
      <dgm:t>
        <a:bodyPr/>
        <a:lstStyle/>
        <a:p>
          <a:endParaRPr lang="ru-RU"/>
        </a:p>
      </dgm:t>
    </dgm:pt>
    <dgm:pt modelId="{08B7EE17-D1FB-478D-A5EF-A4AAFB6E011F}" type="sibTrans" cxnId="{D8B84164-C2E6-44EA-B0DD-D3546B7A764F}">
      <dgm:prSet/>
      <dgm:spPr/>
      <dgm:t>
        <a:bodyPr/>
        <a:lstStyle/>
        <a:p>
          <a:endParaRPr lang="ru-RU"/>
        </a:p>
      </dgm:t>
    </dgm:pt>
    <dgm:pt modelId="{29A0B9A8-CC50-4D62-94E8-6D1F2D9227C5}" type="pres">
      <dgm:prSet presAssocID="{077D8005-25BD-4C7E-856A-CBA17A46709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F58856B-A1BF-4DD8-9AED-2CA9342A786B}" type="pres">
      <dgm:prSet presAssocID="{85CB74EA-EA94-418C-99AF-1D0A4CD0F06F}" presName="composite" presStyleCnt="0"/>
      <dgm:spPr/>
    </dgm:pt>
    <dgm:pt modelId="{68CAB0D7-0955-4CA7-B252-EAB530DE8C3A}" type="pres">
      <dgm:prSet presAssocID="{85CB74EA-EA94-418C-99AF-1D0A4CD0F06F}" presName="bentUpArrow1" presStyleLbl="alignImgPlace1" presStyleIdx="0" presStyleCnt="2"/>
      <dgm:spPr/>
    </dgm:pt>
    <dgm:pt modelId="{423F3629-C888-4438-8C89-A1B65365C4AF}" type="pres">
      <dgm:prSet presAssocID="{85CB74EA-EA94-418C-99AF-1D0A4CD0F06F}" presName="ParentText" presStyleLbl="node1" presStyleIdx="0" presStyleCnt="3" custScaleX="160713" custScaleY="1151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50337-DBC7-41A5-97F4-5EE5292B6F6F}" type="pres">
      <dgm:prSet presAssocID="{85CB74EA-EA94-418C-99AF-1D0A4CD0F06F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110C1-7B8E-4619-92D9-AE95189C667D}" type="pres">
      <dgm:prSet presAssocID="{7FF05FB9-177E-4C51-8A5B-A25DFBAD9C1F}" presName="sibTrans" presStyleCnt="0"/>
      <dgm:spPr/>
    </dgm:pt>
    <dgm:pt modelId="{3B8892EE-39C8-46AD-ADED-0DCCBDB7838C}" type="pres">
      <dgm:prSet presAssocID="{4B4130B0-AD3E-409A-A1EB-5BC9DAECB1BA}" presName="composite" presStyleCnt="0"/>
      <dgm:spPr/>
    </dgm:pt>
    <dgm:pt modelId="{50596986-2DAF-4FB8-AF66-50E21A4E036B}" type="pres">
      <dgm:prSet presAssocID="{4B4130B0-AD3E-409A-A1EB-5BC9DAECB1BA}" presName="bentUpArrow1" presStyleLbl="alignImgPlace1" presStyleIdx="1" presStyleCnt="2" custLinFactNeighborX="29703" custLinFactNeighborY="2633"/>
      <dgm:spPr/>
    </dgm:pt>
    <dgm:pt modelId="{67DFA195-077E-48E1-A0F5-50F9500404FE}" type="pres">
      <dgm:prSet presAssocID="{4B4130B0-AD3E-409A-A1EB-5BC9DAECB1BA}" presName="ParentText" presStyleLbl="node1" presStyleIdx="1" presStyleCnt="3" custLinFactNeighborX="13427" custLinFactNeighborY="14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3D2A0-A6DC-45A9-90BA-77F0BAE1B52D}" type="pres">
      <dgm:prSet presAssocID="{4B4130B0-AD3E-409A-A1EB-5BC9DAECB1BA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A3B98-A240-42B0-9600-0E5EFD9F8DB2}" type="pres">
      <dgm:prSet presAssocID="{3D6A9D5A-E0C7-46D9-8FE0-CEE533EDD957}" presName="sibTrans" presStyleCnt="0"/>
      <dgm:spPr/>
    </dgm:pt>
    <dgm:pt modelId="{3AD505B8-B0B5-4CDF-8A51-055D49173334}" type="pres">
      <dgm:prSet presAssocID="{3730E74A-CE27-4733-94B6-9159642CD314}" presName="composite" presStyleCnt="0"/>
      <dgm:spPr/>
    </dgm:pt>
    <dgm:pt modelId="{62646D7C-EDC8-41C4-9A24-B594799CA64C}" type="pres">
      <dgm:prSet presAssocID="{3730E74A-CE27-4733-94B6-9159642CD314}" presName="ParentText" presStyleLbl="node1" presStyleIdx="2" presStyleCnt="3" custLinFactNeighborX="2154" custLinFactNeighborY="10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0C4DD2-D729-4F34-A00B-1F7C7221CFD3}" srcId="{077D8005-25BD-4C7E-856A-CBA17A467097}" destId="{85CB74EA-EA94-418C-99AF-1D0A4CD0F06F}" srcOrd="0" destOrd="0" parTransId="{63D7A338-E3C7-49B9-B679-B0EFECF85310}" sibTransId="{7FF05FB9-177E-4C51-8A5B-A25DFBAD9C1F}"/>
    <dgm:cxn modelId="{C1BA20B1-DD3B-4243-BF00-ACF03AFE2128}" type="presOf" srcId="{4B4130B0-AD3E-409A-A1EB-5BC9DAECB1BA}" destId="{67DFA195-077E-48E1-A0F5-50F9500404FE}" srcOrd="0" destOrd="0" presId="urn:microsoft.com/office/officeart/2005/8/layout/StepDownProcess"/>
    <dgm:cxn modelId="{77522D73-8162-4AE6-BFF7-56132DF78EEF}" srcId="{077D8005-25BD-4C7E-856A-CBA17A467097}" destId="{4B4130B0-AD3E-409A-A1EB-5BC9DAECB1BA}" srcOrd="1" destOrd="0" parTransId="{24707B77-3B6B-4C35-8761-9BF2ADAD2554}" sibTransId="{3D6A9D5A-E0C7-46D9-8FE0-CEE533EDD957}"/>
    <dgm:cxn modelId="{F6229A51-159D-464B-A817-0D9B35D892C9}" type="presOf" srcId="{3730E74A-CE27-4733-94B6-9159642CD314}" destId="{62646D7C-EDC8-41C4-9A24-B594799CA64C}" srcOrd="0" destOrd="0" presId="urn:microsoft.com/office/officeart/2005/8/layout/StepDownProcess"/>
    <dgm:cxn modelId="{D8B84164-C2E6-44EA-B0DD-D3546B7A764F}" srcId="{077D8005-25BD-4C7E-856A-CBA17A467097}" destId="{3730E74A-CE27-4733-94B6-9159642CD314}" srcOrd="2" destOrd="0" parTransId="{697D00A4-B1ED-4F14-9A7C-56066F29D233}" sibTransId="{08B7EE17-D1FB-478D-A5EF-A4AAFB6E011F}"/>
    <dgm:cxn modelId="{4DD71680-4037-4BE1-9BDB-19F52D38BC0C}" type="presOf" srcId="{85CB74EA-EA94-418C-99AF-1D0A4CD0F06F}" destId="{423F3629-C888-4438-8C89-A1B65365C4AF}" srcOrd="0" destOrd="0" presId="urn:microsoft.com/office/officeart/2005/8/layout/StepDownProcess"/>
    <dgm:cxn modelId="{962BE467-A6F2-4E87-85DB-3A1248C4F482}" type="presOf" srcId="{077D8005-25BD-4C7E-856A-CBA17A467097}" destId="{29A0B9A8-CC50-4D62-94E8-6D1F2D9227C5}" srcOrd="0" destOrd="0" presId="urn:microsoft.com/office/officeart/2005/8/layout/StepDownProcess"/>
    <dgm:cxn modelId="{CC579977-1AC9-4676-8390-BDCE1FA9AED0}" type="presParOf" srcId="{29A0B9A8-CC50-4D62-94E8-6D1F2D9227C5}" destId="{5F58856B-A1BF-4DD8-9AED-2CA9342A786B}" srcOrd="0" destOrd="0" presId="urn:microsoft.com/office/officeart/2005/8/layout/StepDownProcess"/>
    <dgm:cxn modelId="{4E93217C-E4A8-4453-AC77-0874BEFDAB35}" type="presParOf" srcId="{5F58856B-A1BF-4DD8-9AED-2CA9342A786B}" destId="{68CAB0D7-0955-4CA7-B252-EAB530DE8C3A}" srcOrd="0" destOrd="0" presId="urn:microsoft.com/office/officeart/2005/8/layout/StepDownProcess"/>
    <dgm:cxn modelId="{8F3CFD92-82B1-478F-BC2A-A09C953932AC}" type="presParOf" srcId="{5F58856B-A1BF-4DD8-9AED-2CA9342A786B}" destId="{423F3629-C888-4438-8C89-A1B65365C4AF}" srcOrd="1" destOrd="0" presId="urn:microsoft.com/office/officeart/2005/8/layout/StepDownProcess"/>
    <dgm:cxn modelId="{B6683B88-012B-46AA-9714-A2CF8B3F6409}" type="presParOf" srcId="{5F58856B-A1BF-4DD8-9AED-2CA9342A786B}" destId="{A3250337-DBC7-41A5-97F4-5EE5292B6F6F}" srcOrd="2" destOrd="0" presId="urn:microsoft.com/office/officeart/2005/8/layout/StepDownProcess"/>
    <dgm:cxn modelId="{3B8FABB8-C26C-4FAB-B859-E06F0F66F776}" type="presParOf" srcId="{29A0B9A8-CC50-4D62-94E8-6D1F2D9227C5}" destId="{1B2110C1-7B8E-4619-92D9-AE95189C667D}" srcOrd="1" destOrd="0" presId="urn:microsoft.com/office/officeart/2005/8/layout/StepDownProcess"/>
    <dgm:cxn modelId="{95A6FD05-ED6B-48A3-90F6-F037395543B9}" type="presParOf" srcId="{29A0B9A8-CC50-4D62-94E8-6D1F2D9227C5}" destId="{3B8892EE-39C8-46AD-ADED-0DCCBDB7838C}" srcOrd="2" destOrd="0" presId="urn:microsoft.com/office/officeart/2005/8/layout/StepDownProcess"/>
    <dgm:cxn modelId="{875FF9AA-920C-4A07-8646-17029C981296}" type="presParOf" srcId="{3B8892EE-39C8-46AD-ADED-0DCCBDB7838C}" destId="{50596986-2DAF-4FB8-AF66-50E21A4E036B}" srcOrd="0" destOrd="0" presId="urn:microsoft.com/office/officeart/2005/8/layout/StepDownProcess"/>
    <dgm:cxn modelId="{CBAF8F13-16A6-4802-962B-2E82BD3CB563}" type="presParOf" srcId="{3B8892EE-39C8-46AD-ADED-0DCCBDB7838C}" destId="{67DFA195-077E-48E1-A0F5-50F9500404FE}" srcOrd="1" destOrd="0" presId="urn:microsoft.com/office/officeart/2005/8/layout/StepDownProcess"/>
    <dgm:cxn modelId="{40A0A657-A93E-46CF-9F70-1B78D8620900}" type="presParOf" srcId="{3B8892EE-39C8-46AD-ADED-0DCCBDB7838C}" destId="{E1E3D2A0-A6DC-45A9-90BA-77F0BAE1B52D}" srcOrd="2" destOrd="0" presId="urn:microsoft.com/office/officeart/2005/8/layout/StepDownProcess"/>
    <dgm:cxn modelId="{2CE88250-D3D5-4464-B8DA-718F8B2F3FCC}" type="presParOf" srcId="{29A0B9A8-CC50-4D62-94E8-6D1F2D9227C5}" destId="{E23A3B98-A240-42B0-9600-0E5EFD9F8DB2}" srcOrd="3" destOrd="0" presId="urn:microsoft.com/office/officeart/2005/8/layout/StepDownProcess"/>
    <dgm:cxn modelId="{7896FFC7-A752-4C8E-842F-CF2DFD2FD65A}" type="presParOf" srcId="{29A0B9A8-CC50-4D62-94E8-6D1F2D9227C5}" destId="{3AD505B8-B0B5-4CDF-8A51-055D49173334}" srcOrd="4" destOrd="0" presId="urn:microsoft.com/office/officeart/2005/8/layout/StepDownProcess"/>
    <dgm:cxn modelId="{91A4C1B4-B7C2-4CFD-8D38-18C19CB43E18}" type="presParOf" srcId="{3AD505B8-B0B5-4CDF-8A51-055D49173334}" destId="{62646D7C-EDC8-41C4-9A24-B594799CA64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3B8308-DF84-45F8-9400-C35E8751D7FF}" type="doc">
      <dgm:prSet loTypeId="urn:microsoft.com/office/officeart/2005/8/layout/vList4" loCatId="picture" qsTypeId="urn:microsoft.com/office/officeart/2005/8/quickstyle/simple4" qsCatId="simple" csTypeId="urn:microsoft.com/office/officeart/2005/8/colors/colorful4" csCatId="colorful" phldr="1"/>
      <dgm:spPr/>
    </dgm:pt>
    <dgm:pt modelId="{0D0DFD46-7D21-4054-85D1-B8BA34559DB4}">
      <dgm:prSet phldrT="[Текст]" custT="1"/>
      <dgm:spPr/>
      <dgm:t>
        <a:bodyPr/>
        <a:lstStyle/>
        <a:p>
          <a:r>
            <a:rPr lang="ru-RU" sz="1800" b="1" dirty="0" smtClean="0"/>
            <a:t>14</a:t>
          </a:r>
          <a:r>
            <a:rPr lang="ru-RU" sz="1600" dirty="0" smtClean="0"/>
            <a:t> племенных репродукторов и </a:t>
          </a:r>
          <a:r>
            <a:rPr lang="ru-RU" sz="1800" b="1" dirty="0" smtClean="0"/>
            <a:t>3</a:t>
          </a:r>
          <a:r>
            <a:rPr lang="ru-RU" sz="1600" dirty="0" smtClean="0"/>
            <a:t> племенных завода по разведению КРС молочного и молочно-мясного направлений продуктивности</a:t>
          </a:r>
          <a:endParaRPr lang="ru-RU" sz="1600" dirty="0"/>
        </a:p>
      </dgm:t>
    </dgm:pt>
    <dgm:pt modelId="{D910724A-788E-45AF-8D0C-6AEEF24CF7D5}" type="parTrans" cxnId="{CB58C34D-AB73-46E0-809B-D444EE216364}">
      <dgm:prSet/>
      <dgm:spPr/>
      <dgm:t>
        <a:bodyPr/>
        <a:lstStyle/>
        <a:p>
          <a:endParaRPr lang="ru-RU"/>
        </a:p>
      </dgm:t>
    </dgm:pt>
    <dgm:pt modelId="{A6FF284C-999A-46AA-9F41-F3A09DFC4A57}" type="sibTrans" cxnId="{CB58C34D-AB73-46E0-809B-D444EE216364}">
      <dgm:prSet/>
      <dgm:spPr/>
      <dgm:t>
        <a:bodyPr/>
        <a:lstStyle/>
        <a:p>
          <a:endParaRPr lang="ru-RU"/>
        </a:p>
      </dgm:t>
    </dgm:pt>
    <dgm:pt modelId="{FBD71B10-C086-4BD4-9A31-A4C4E0F49237}">
      <dgm:prSet phldrT="[Текст]" custT="1"/>
      <dgm:spPr/>
      <dgm:t>
        <a:bodyPr/>
        <a:lstStyle/>
        <a:p>
          <a:r>
            <a:rPr lang="ru-RU" sz="2000" b="1" dirty="0" smtClean="0"/>
            <a:t>3</a:t>
          </a:r>
          <a:r>
            <a:rPr lang="ru-RU" sz="1800" dirty="0" smtClean="0"/>
            <a:t> племенных репродуктора по разведению КРС мясного направления продуктивности</a:t>
          </a:r>
          <a:endParaRPr lang="ru-RU" sz="1800" dirty="0"/>
        </a:p>
      </dgm:t>
    </dgm:pt>
    <dgm:pt modelId="{B1A9C012-5B81-4DFD-9780-F5DD1116E2DA}" type="parTrans" cxnId="{F6B9362F-B4FE-47A0-9752-664B441CBD2E}">
      <dgm:prSet/>
      <dgm:spPr/>
      <dgm:t>
        <a:bodyPr/>
        <a:lstStyle/>
        <a:p>
          <a:endParaRPr lang="ru-RU"/>
        </a:p>
      </dgm:t>
    </dgm:pt>
    <dgm:pt modelId="{462C248F-E2FE-4149-A3C4-681249A29055}" type="sibTrans" cxnId="{F6B9362F-B4FE-47A0-9752-664B441CBD2E}">
      <dgm:prSet/>
      <dgm:spPr/>
      <dgm:t>
        <a:bodyPr/>
        <a:lstStyle/>
        <a:p>
          <a:endParaRPr lang="ru-RU"/>
        </a:p>
      </dgm:t>
    </dgm:pt>
    <dgm:pt modelId="{B9EA605A-734C-4CD1-BD2B-0EF7A142C8A8}">
      <dgm:prSet phldrT="[Текст]" custT="1"/>
      <dgm:spPr/>
      <dgm:t>
        <a:bodyPr/>
        <a:lstStyle/>
        <a:p>
          <a:r>
            <a:rPr lang="ru-RU" sz="2000" b="1" dirty="0" smtClean="0"/>
            <a:t>2</a:t>
          </a:r>
          <a:r>
            <a:rPr lang="ru-RU" sz="1800" dirty="0" smtClean="0"/>
            <a:t> племенных репродуктора по разведению свиней</a:t>
          </a:r>
          <a:endParaRPr lang="ru-RU" sz="1800" dirty="0"/>
        </a:p>
      </dgm:t>
    </dgm:pt>
    <dgm:pt modelId="{EF654A46-21D3-4E4B-869E-2EA896063EF9}" type="parTrans" cxnId="{33936CA0-D9B3-4457-8865-AD964278C3B0}">
      <dgm:prSet/>
      <dgm:spPr/>
      <dgm:t>
        <a:bodyPr/>
        <a:lstStyle/>
        <a:p>
          <a:endParaRPr lang="ru-RU"/>
        </a:p>
      </dgm:t>
    </dgm:pt>
    <dgm:pt modelId="{0DFFF760-17E8-401F-AA29-793DDCBB797C}" type="sibTrans" cxnId="{33936CA0-D9B3-4457-8865-AD964278C3B0}">
      <dgm:prSet/>
      <dgm:spPr/>
      <dgm:t>
        <a:bodyPr/>
        <a:lstStyle/>
        <a:p>
          <a:endParaRPr lang="ru-RU"/>
        </a:p>
      </dgm:t>
    </dgm:pt>
    <dgm:pt modelId="{D3A064CB-5083-4A04-BDD7-83E911F56B28}">
      <dgm:prSet phldrT="[Текст]" custT="1"/>
      <dgm:spPr/>
      <dgm:t>
        <a:bodyPr/>
        <a:lstStyle/>
        <a:p>
          <a:r>
            <a:rPr lang="ru-RU" sz="2400" b="1" dirty="0" smtClean="0"/>
            <a:t>2</a:t>
          </a:r>
          <a:r>
            <a:rPr lang="ru-RU" sz="2000" dirty="0" smtClean="0"/>
            <a:t> племенных репродуктора по разведению овец романовской породы</a:t>
          </a:r>
          <a:endParaRPr lang="ru-RU" sz="2000" dirty="0"/>
        </a:p>
      </dgm:t>
    </dgm:pt>
    <dgm:pt modelId="{6FFC972D-ED1B-49A6-AEFA-FB93C95A8AC1}" type="parTrans" cxnId="{6B9D142E-2EFC-46D1-9D8D-9255A510AD33}">
      <dgm:prSet/>
      <dgm:spPr/>
      <dgm:t>
        <a:bodyPr/>
        <a:lstStyle/>
        <a:p>
          <a:endParaRPr lang="ru-RU"/>
        </a:p>
      </dgm:t>
    </dgm:pt>
    <dgm:pt modelId="{C960EFA1-180A-45A2-A25E-DFDEEA2EA796}" type="sibTrans" cxnId="{6B9D142E-2EFC-46D1-9D8D-9255A510AD33}">
      <dgm:prSet/>
      <dgm:spPr/>
      <dgm:t>
        <a:bodyPr/>
        <a:lstStyle/>
        <a:p>
          <a:endParaRPr lang="ru-RU"/>
        </a:p>
      </dgm:t>
    </dgm:pt>
    <dgm:pt modelId="{60B84ACE-4E3E-4261-B850-DC8887307090}">
      <dgm:prSet phldrT="[Текст]" custT="1"/>
      <dgm:spPr/>
      <dgm:t>
        <a:bodyPr/>
        <a:lstStyle/>
        <a:p>
          <a:r>
            <a:rPr lang="ru-RU" sz="2000" b="1" dirty="0" smtClean="0"/>
            <a:t>2</a:t>
          </a:r>
          <a:r>
            <a:rPr lang="ru-RU" sz="1800" dirty="0" smtClean="0"/>
            <a:t> Лаборатории определения селекционного качества молока</a:t>
          </a:r>
          <a:endParaRPr lang="ru-RU" sz="1800" dirty="0"/>
        </a:p>
      </dgm:t>
    </dgm:pt>
    <dgm:pt modelId="{A59C7BF9-2C0A-4F47-95B5-0B01A987BF47}" type="parTrans" cxnId="{FED29FE9-8792-4F4D-A4AC-CBC1CF93E996}">
      <dgm:prSet/>
      <dgm:spPr/>
      <dgm:t>
        <a:bodyPr/>
        <a:lstStyle/>
        <a:p>
          <a:endParaRPr lang="ru-RU"/>
        </a:p>
      </dgm:t>
    </dgm:pt>
    <dgm:pt modelId="{B9132204-2093-4943-997C-0B5D961CE3C6}" type="sibTrans" cxnId="{FED29FE9-8792-4F4D-A4AC-CBC1CF93E996}">
      <dgm:prSet/>
      <dgm:spPr/>
      <dgm:t>
        <a:bodyPr/>
        <a:lstStyle/>
        <a:p>
          <a:endParaRPr lang="ru-RU"/>
        </a:p>
      </dgm:t>
    </dgm:pt>
    <dgm:pt modelId="{CF0A1824-4928-4FCC-B535-41A55BB926FB}">
      <dgm:prSet phldrT="[Текст]" custT="1"/>
      <dgm:spPr/>
      <dgm:t>
        <a:bodyPr/>
        <a:lstStyle/>
        <a:p>
          <a:r>
            <a:rPr lang="ru-RU" sz="2000" b="1" dirty="0" smtClean="0"/>
            <a:t>1</a:t>
          </a:r>
          <a:r>
            <a:rPr lang="ru-RU" sz="1800" dirty="0" smtClean="0"/>
            <a:t> РИСЦ</a:t>
          </a:r>
          <a:endParaRPr lang="ru-RU" sz="1800" dirty="0"/>
        </a:p>
      </dgm:t>
    </dgm:pt>
    <dgm:pt modelId="{E2E67C0F-B7A5-4AE1-9075-B1F11C83A52E}" type="parTrans" cxnId="{FA985006-DED6-41D1-AB4F-8EDBD1EB1052}">
      <dgm:prSet/>
      <dgm:spPr/>
      <dgm:t>
        <a:bodyPr/>
        <a:lstStyle/>
        <a:p>
          <a:endParaRPr lang="ru-RU"/>
        </a:p>
      </dgm:t>
    </dgm:pt>
    <dgm:pt modelId="{B78298C5-77F5-4C31-8B67-772C33D5F455}" type="sibTrans" cxnId="{FA985006-DED6-41D1-AB4F-8EDBD1EB1052}">
      <dgm:prSet/>
      <dgm:spPr/>
      <dgm:t>
        <a:bodyPr/>
        <a:lstStyle/>
        <a:p>
          <a:endParaRPr lang="ru-RU"/>
        </a:p>
      </dgm:t>
    </dgm:pt>
    <dgm:pt modelId="{F3B3EA21-06B1-4684-90C9-DDFC387AFD8B}" type="pres">
      <dgm:prSet presAssocID="{AA3B8308-DF84-45F8-9400-C35E8751D7FF}" presName="linear" presStyleCnt="0">
        <dgm:presLayoutVars>
          <dgm:dir/>
          <dgm:resizeHandles val="exact"/>
        </dgm:presLayoutVars>
      </dgm:prSet>
      <dgm:spPr/>
    </dgm:pt>
    <dgm:pt modelId="{0C1C1010-9753-4BF0-A165-D05233EFD22E}" type="pres">
      <dgm:prSet presAssocID="{0D0DFD46-7D21-4054-85D1-B8BA34559DB4}" presName="comp" presStyleCnt="0"/>
      <dgm:spPr/>
    </dgm:pt>
    <dgm:pt modelId="{5E90BB3C-EF7F-4CA7-9A93-587295F8D468}" type="pres">
      <dgm:prSet presAssocID="{0D0DFD46-7D21-4054-85D1-B8BA34559DB4}" presName="box" presStyleLbl="node1" presStyleIdx="0" presStyleCnt="6"/>
      <dgm:spPr/>
      <dgm:t>
        <a:bodyPr/>
        <a:lstStyle/>
        <a:p>
          <a:endParaRPr lang="ru-RU"/>
        </a:p>
      </dgm:t>
    </dgm:pt>
    <dgm:pt modelId="{DB0FED8B-B641-4000-BD92-EE3B3351C2C5}" type="pres">
      <dgm:prSet presAssocID="{0D0DFD46-7D21-4054-85D1-B8BA34559DB4}" presName="img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1055C7EA-EC28-4513-8BDB-5AA9AB75BC90}" type="pres">
      <dgm:prSet presAssocID="{0D0DFD46-7D21-4054-85D1-B8BA34559DB4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FB140-E053-476C-A783-DA41DF2982C6}" type="pres">
      <dgm:prSet presAssocID="{A6FF284C-999A-46AA-9F41-F3A09DFC4A57}" presName="spacer" presStyleCnt="0"/>
      <dgm:spPr/>
    </dgm:pt>
    <dgm:pt modelId="{C0A4FACC-8AA0-44B0-9D0F-F861DF9DAB19}" type="pres">
      <dgm:prSet presAssocID="{FBD71B10-C086-4BD4-9A31-A4C4E0F49237}" presName="comp" presStyleCnt="0"/>
      <dgm:spPr/>
    </dgm:pt>
    <dgm:pt modelId="{8152DE3F-3C21-4E80-AF23-9AF0D366BAD5}" type="pres">
      <dgm:prSet presAssocID="{FBD71B10-C086-4BD4-9A31-A4C4E0F49237}" presName="box" presStyleLbl="node1" presStyleIdx="1" presStyleCnt="6"/>
      <dgm:spPr/>
      <dgm:t>
        <a:bodyPr/>
        <a:lstStyle/>
        <a:p>
          <a:endParaRPr lang="ru-RU"/>
        </a:p>
      </dgm:t>
    </dgm:pt>
    <dgm:pt modelId="{A846EFCB-7B59-4D99-AD56-157134F8531C}" type="pres">
      <dgm:prSet presAssocID="{FBD71B10-C086-4BD4-9A31-A4C4E0F49237}" presName="img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55D8D7EC-8B19-400E-A678-C6246F520266}" type="pres">
      <dgm:prSet presAssocID="{FBD71B10-C086-4BD4-9A31-A4C4E0F4923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5FBFC-016E-4DFB-A261-8B441DC94557}" type="pres">
      <dgm:prSet presAssocID="{462C248F-E2FE-4149-A3C4-681249A29055}" presName="spacer" presStyleCnt="0"/>
      <dgm:spPr/>
    </dgm:pt>
    <dgm:pt modelId="{48A0F2C8-00C8-4C06-A72C-3B5866920611}" type="pres">
      <dgm:prSet presAssocID="{B9EA605A-734C-4CD1-BD2B-0EF7A142C8A8}" presName="comp" presStyleCnt="0"/>
      <dgm:spPr/>
    </dgm:pt>
    <dgm:pt modelId="{C687F033-9324-4D71-A19E-BA13BF7D172E}" type="pres">
      <dgm:prSet presAssocID="{B9EA605A-734C-4CD1-BD2B-0EF7A142C8A8}" presName="box" presStyleLbl="node1" presStyleIdx="2" presStyleCnt="6"/>
      <dgm:spPr/>
      <dgm:t>
        <a:bodyPr/>
        <a:lstStyle/>
        <a:p>
          <a:endParaRPr lang="ru-RU"/>
        </a:p>
      </dgm:t>
    </dgm:pt>
    <dgm:pt modelId="{B410CB25-361D-455B-A354-C3839BC71D44}" type="pres">
      <dgm:prSet presAssocID="{B9EA605A-734C-4CD1-BD2B-0EF7A142C8A8}" presName="img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1A718756-E4DF-486C-A503-69E9C9B5E7BA}" type="pres">
      <dgm:prSet presAssocID="{B9EA605A-734C-4CD1-BD2B-0EF7A142C8A8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4CF69-895D-41B8-9887-63BB30E70213}" type="pres">
      <dgm:prSet presAssocID="{0DFFF760-17E8-401F-AA29-793DDCBB797C}" presName="spacer" presStyleCnt="0"/>
      <dgm:spPr/>
    </dgm:pt>
    <dgm:pt modelId="{846F3B4A-7093-4745-AA4D-31F840621AA8}" type="pres">
      <dgm:prSet presAssocID="{D3A064CB-5083-4A04-BDD7-83E911F56B28}" presName="comp" presStyleCnt="0"/>
      <dgm:spPr/>
    </dgm:pt>
    <dgm:pt modelId="{830981FF-2E6F-4BC9-8B9A-6D2284EC0B34}" type="pres">
      <dgm:prSet presAssocID="{D3A064CB-5083-4A04-BDD7-83E911F56B28}" presName="box" presStyleLbl="node1" presStyleIdx="3" presStyleCnt="6"/>
      <dgm:spPr/>
      <dgm:t>
        <a:bodyPr/>
        <a:lstStyle/>
        <a:p>
          <a:endParaRPr lang="ru-RU"/>
        </a:p>
      </dgm:t>
    </dgm:pt>
    <dgm:pt modelId="{B3FA2E36-BA57-488F-B37D-4055FD8B05B1}" type="pres">
      <dgm:prSet presAssocID="{D3A064CB-5083-4A04-BDD7-83E911F56B28}" presName="img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7F4E5C36-F82E-46CB-AF33-97D628923F9B}" type="pres">
      <dgm:prSet presAssocID="{D3A064CB-5083-4A04-BDD7-83E911F56B28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B4F1B-1313-4284-8835-A6A6B73F4BB9}" type="pres">
      <dgm:prSet presAssocID="{C960EFA1-180A-45A2-A25E-DFDEEA2EA796}" presName="spacer" presStyleCnt="0"/>
      <dgm:spPr/>
    </dgm:pt>
    <dgm:pt modelId="{EC4D0E55-374B-4A4D-BF77-098B087A6995}" type="pres">
      <dgm:prSet presAssocID="{60B84ACE-4E3E-4261-B850-DC8887307090}" presName="comp" presStyleCnt="0"/>
      <dgm:spPr/>
    </dgm:pt>
    <dgm:pt modelId="{7C6391F8-B7BB-49ED-AB79-5147125C5CFB}" type="pres">
      <dgm:prSet presAssocID="{60B84ACE-4E3E-4261-B850-DC8887307090}" presName="box" presStyleLbl="node1" presStyleIdx="4" presStyleCnt="6"/>
      <dgm:spPr/>
      <dgm:t>
        <a:bodyPr/>
        <a:lstStyle/>
        <a:p>
          <a:endParaRPr lang="ru-RU"/>
        </a:p>
      </dgm:t>
    </dgm:pt>
    <dgm:pt modelId="{3A29211B-0B77-4075-9A11-BCA3A21B98D2}" type="pres">
      <dgm:prSet presAssocID="{60B84ACE-4E3E-4261-B850-DC8887307090}" presName="img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B8BA1E28-5894-4389-8D4F-F1194C49A0A9}" type="pres">
      <dgm:prSet presAssocID="{60B84ACE-4E3E-4261-B850-DC8887307090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C8754-F002-4D43-AEAF-6935CC94614B}" type="pres">
      <dgm:prSet presAssocID="{B9132204-2093-4943-997C-0B5D961CE3C6}" presName="spacer" presStyleCnt="0"/>
      <dgm:spPr/>
    </dgm:pt>
    <dgm:pt modelId="{11A1429D-19B0-4540-AD2F-BEB7AC208D2D}" type="pres">
      <dgm:prSet presAssocID="{CF0A1824-4928-4FCC-B535-41A55BB926FB}" presName="comp" presStyleCnt="0"/>
      <dgm:spPr/>
    </dgm:pt>
    <dgm:pt modelId="{076A2B7D-F8C6-4BC7-B2A1-DAB212D535C7}" type="pres">
      <dgm:prSet presAssocID="{CF0A1824-4928-4FCC-B535-41A55BB926FB}" presName="box" presStyleLbl="node1" presStyleIdx="5" presStyleCnt="6"/>
      <dgm:spPr/>
      <dgm:t>
        <a:bodyPr/>
        <a:lstStyle/>
        <a:p>
          <a:endParaRPr lang="ru-RU"/>
        </a:p>
      </dgm:t>
    </dgm:pt>
    <dgm:pt modelId="{BFD51EE4-A0EF-4FE6-BE25-E87C7AC1F517}" type="pres">
      <dgm:prSet presAssocID="{CF0A1824-4928-4FCC-B535-41A55BB926FB}" presName="img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98EEE932-87C5-4C72-969A-5BAD04986346}" type="pres">
      <dgm:prSet presAssocID="{CF0A1824-4928-4FCC-B535-41A55BB926FB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58C34D-AB73-46E0-809B-D444EE216364}" srcId="{AA3B8308-DF84-45F8-9400-C35E8751D7FF}" destId="{0D0DFD46-7D21-4054-85D1-B8BA34559DB4}" srcOrd="0" destOrd="0" parTransId="{D910724A-788E-45AF-8D0C-6AEEF24CF7D5}" sibTransId="{A6FF284C-999A-46AA-9F41-F3A09DFC4A57}"/>
    <dgm:cxn modelId="{69E45C33-5A88-4ADA-8417-AD00547B52C8}" type="presOf" srcId="{60B84ACE-4E3E-4261-B850-DC8887307090}" destId="{7C6391F8-B7BB-49ED-AB79-5147125C5CFB}" srcOrd="0" destOrd="0" presId="urn:microsoft.com/office/officeart/2005/8/layout/vList4"/>
    <dgm:cxn modelId="{D708EF0E-870B-4DA6-989A-DAB370538818}" type="presOf" srcId="{60B84ACE-4E3E-4261-B850-DC8887307090}" destId="{B8BA1E28-5894-4389-8D4F-F1194C49A0A9}" srcOrd="1" destOrd="0" presId="urn:microsoft.com/office/officeart/2005/8/layout/vList4"/>
    <dgm:cxn modelId="{805CD916-933C-4E48-B7F1-95C7607178BD}" type="presOf" srcId="{FBD71B10-C086-4BD4-9A31-A4C4E0F49237}" destId="{55D8D7EC-8B19-400E-A678-C6246F520266}" srcOrd="1" destOrd="0" presId="urn:microsoft.com/office/officeart/2005/8/layout/vList4"/>
    <dgm:cxn modelId="{F37E647E-8F5A-4AE0-A244-9278B192F23F}" type="presOf" srcId="{FBD71B10-C086-4BD4-9A31-A4C4E0F49237}" destId="{8152DE3F-3C21-4E80-AF23-9AF0D366BAD5}" srcOrd="0" destOrd="0" presId="urn:microsoft.com/office/officeart/2005/8/layout/vList4"/>
    <dgm:cxn modelId="{F6B9362F-B4FE-47A0-9752-664B441CBD2E}" srcId="{AA3B8308-DF84-45F8-9400-C35E8751D7FF}" destId="{FBD71B10-C086-4BD4-9A31-A4C4E0F49237}" srcOrd="1" destOrd="0" parTransId="{B1A9C012-5B81-4DFD-9780-F5DD1116E2DA}" sibTransId="{462C248F-E2FE-4149-A3C4-681249A29055}"/>
    <dgm:cxn modelId="{C25744E3-D96A-4DB8-8B5B-1DFA387D91B0}" type="presOf" srcId="{B9EA605A-734C-4CD1-BD2B-0EF7A142C8A8}" destId="{1A718756-E4DF-486C-A503-69E9C9B5E7BA}" srcOrd="1" destOrd="0" presId="urn:microsoft.com/office/officeart/2005/8/layout/vList4"/>
    <dgm:cxn modelId="{6D4DE406-E9F2-4C54-8574-C47176F9B435}" type="presOf" srcId="{CF0A1824-4928-4FCC-B535-41A55BB926FB}" destId="{98EEE932-87C5-4C72-969A-5BAD04986346}" srcOrd="1" destOrd="0" presId="urn:microsoft.com/office/officeart/2005/8/layout/vList4"/>
    <dgm:cxn modelId="{C68FE329-7C64-4FA7-A1E5-A4AE3CC0272F}" type="presOf" srcId="{CF0A1824-4928-4FCC-B535-41A55BB926FB}" destId="{076A2B7D-F8C6-4BC7-B2A1-DAB212D535C7}" srcOrd="0" destOrd="0" presId="urn:microsoft.com/office/officeart/2005/8/layout/vList4"/>
    <dgm:cxn modelId="{F129AEF4-AEF0-4FD5-8757-3D662BE6A020}" type="presOf" srcId="{0D0DFD46-7D21-4054-85D1-B8BA34559DB4}" destId="{5E90BB3C-EF7F-4CA7-9A93-587295F8D468}" srcOrd="0" destOrd="0" presId="urn:microsoft.com/office/officeart/2005/8/layout/vList4"/>
    <dgm:cxn modelId="{FA985006-DED6-41D1-AB4F-8EDBD1EB1052}" srcId="{AA3B8308-DF84-45F8-9400-C35E8751D7FF}" destId="{CF0A1824-4928-4FCC-B535-41A55BB926FB}" srcOrd="5" destOrd="0" parTransId="{E2E67C0F-B7A5-4AE1-9075-B1F11C83A52E}" sibTransId="{B78298C5-77F5-4C31-8B67-772C33D5F455}"/>
    <dgm:cxn modelId="{93169AF4-6372-4DED-944C-ED9CBC720049}" type="presOf" srcId="{AA3B8308-DF84-45F8-9400-C35E8751D7FF}" destId="{F3B3EA21-06B1-4684-90C9-DDFC387AFD8B}" srcOrd="0" destOrd="0" presId="urn:microsoft.com/office/officeart/2005/8/layout/vList4"/>
    <dgm:cxn modelId="{EDD6175F-55A7-4469-B258-0C3AA6BDC019}" type="presOf" srcId="{D3A064CB-5083-4A04-BDD7-83E911F56B28}" destId="{830981FF-2E6F-4BC9-8B9A-6D2284EC0B34}" srcOrd="0" destOrd="0" presId="urn:microsoft.com/office/officeart/2005/8/layout/vList4"/>
    <dgm:cxn modelId="{33936CA0-D9B3-4457-8865-AD964278C3B0}" srcId="{AA3B8308-DF84-45F8-9400-C35E8751D7FF}" destId="{B9EA605A-734C-4CD1-BD2B-0EF7A142C8A8}" srcOrd="2" destOrd="0" parTransId="{EF654A46-21D3-4E4B-869E-2EA896063EF9}" sibTransId="{0DFFF760-17E8-401F-AA29-793DDCBB797C}"/>
    <dgm:cxn modelId="{FED29FE9-8792-4F4D-A4AC-CBC1CF93E996}" srcId="{AA3B8308-DF84-45F8-9400-C35E8751D7FF}" destId="{60B84ACE-4E3E-4261-B850-DC8887307090}" srcOrd="4" destOrd="0" parTransId="{A59C7BF9-2C0A-4F47-95B5-0B01A987BF47}" sibTransId="{B9132204-2093-4943-997C-0B5D961CE3C6}"/>
    <dgm:cxn modelId="{6B9D142E-2EFC-46D1-9D8D-9255A510AD33}" srcId="{AA3B8308-DF84-45F8-9400-C35E8751D7FF}" destId="{D3A064CB-5083-4A04-BDD7-83E911F56B28}" srcOrd="3" destOrd="0" parTransId="{6FFC972D-ED1B-49A6-AEFA-FB93C95A8AC1}" sibTransId="{C960EFA1-180A-45A2-A25E-DFDEEA2EA796}"/>
    <dgm:cxn modelId="{2CA92617-4BE8-4584-8748-54B5F08DFF36}" type="presOf" srcId="{D3A064CB-5083-4A04-BDD7-83E911F56B28}" destId="{7F4E5C36-F82E-46CB-AF33-97D628923F9B}" srcOrd="1" destOrd="0" presId="urn:microsoft.com/office/officeart/2005/8/layout/vList4"/>
    <dgm:cxn modelId="{68A402C0-3538-4781-AFDD-74200D6CDA8B}" type="presOf" srcId="{0D0DFD46-7D21-4054-85D1-B8BA34559DB4}" destId="{1055C7EA-EC28-4513-8BDB-5AA9AB75BC90}" srcOrd="1" destOrd="0" presId="urn:microsoft.com/office/officeart/2005/8/layout/vList4"/>
    <dgm:cxn modelId="{1DEA36DF-C334-4BBF-86A2-BDFCA9AC6686}" type="presOf" srcId="{B9EA605A-734C-4CD1-BD2B-0EF7A142C8A8}" destId="{C687F033-9324-4D71-A19E-BA13BF7D172E}" srcOrd="0" destOrd="0" presId="urn:microsoft.com/office/officeart/2005/8/layout/vList4"/>
    <dgm:cxn modelId="{1CE4C93A-A3B4-4CB7-B5D4-FDE1A81C9A72}" type="presParOf" srcId="{F3B3EA21-06B1-4684-90C9-DDFC387AFD8B}" destId="{0C1C1010-9753-4BF0-A165-D05233EFD22E}" srcOrd="0" destOrd="0" presId="urn:microsoft.com/office/officeart/2005/8/layout/vList4"/>
    <dgm:cxn modelId="{3E087926-DD7C-4600-B5F7-2FA3F54A4966}" type="presParOf" srcId="{0C1C1010-9753-4BF0-A165-D05233EFD22E}" destId="{5E90BB3C-EF7F-4CA7-9A93-587295F8D468}" srcOrd="0" destOrd="0" presId="urn:microsoft.com/office/officeart/2005/8/layout/vList4"/>
    <dgm:cxn modelId="{9C24451B-9F16-4329-B0BF-F83F53F05F75}" type="presParOf" srcId="{0C1C1010-9753-4BF0-A165-D05233EFD22E}" destId="{DB0FED8B-B641-4000-BD92-EE3B3351C2C5}" srcOrd="1" destOrd="0" presId="urn:microsoft.com/office/officeart/2005/8/layout/vList4"/>
    <dgm:cxn modelId="{77C3A146-BB92-41B5-BD3C-6C13FF4AA991}" type="presParOf" srcId="{0C1C1010-9753-4BF0-A165-D05233EFD22E}" destId="{1055C7EA-EC28-4513-8BDB-5AA9AB75BC90}" srcOrd="2" destOrd="0" presId="urn:microsoft.com/office/officeart/2005/8/layout/vList4"/>
    <dgm:cxn modelId="{BD1A8825-AC9C-462E-8B50-F2CA86F07D6D}" type="presParOf" srcId="{F3B3EA21-06B1-4684-90C9-DDFC387AFD8B}" destId="{F17FB140-E053-476C-A783-DA41DF2982C6}" srcOrd="1" destOrd="0" presId="urn:microsoft.com/office/officeart/2005/8/layout/vList4"/>
    <dgm:cxn modelId="{32BBB287-09A9-4E58-B4A2-D7058234E541}" type="presParOf" srcId="{F3B3EA21-06B1-4684-90C9-DDFC387AFD8B}" destId="{C0A4FACC-8AA0-44B0-9D0F-F861DF9DAB19}" srcOrd="2" destOrd="0" presId="urn:microsoft.com/office/officeart/2005/8/layout/vList4"/>
    <dgm:cxn modelId="{022E17F5-8903-4C68-83DC-C3A4335BB444}" type="presParOf" srcId="{C0A4FACC-8AA0-44B0-9D0F-F861DF9DAB19}" destId="{8152DE3F-3C21-4E80-AF23-9AF0D366BAD5}" srcOrd="0" destOrd="0" presId="urn:microsoft.com/office/officeart/2005/8/layout/vList4"/>
    <dgm:cxn modelId="{3F6E8D23-7FEC-4087-8E2C-FB8D089CE5E5}" type="presParOf" srcId="{C0A4FACC-8AA0-44B0-9D0F-F861DF9DAB19}" destId="{A846EFCB-7B59-4D99-AD56-157134F8531C}" srcOrd="1" destOrd="0" presId="urn:microsoft.com/office/officeart/2005/8/layout/vList4"/>
    <dgm:cxn modelId="{314890A2-9D68-4EA3-B1F1-B7319B77434B}" type="presParOf" srcId="{C0A4FACC-8AA0-44B0-9D0F-F861DF9DAB19}" destId="{55D8D7EC-8B19-400E-A678-C6246F520266}" srcOrd="2" destOrd="0" presId="urn:microsoft.com/office/officeart/2005/8/layout/vList4"/>
    <dgm:cxn modelId="{8517631D-D845-4A4F-BE2D-2A60AC17A464}" type="presParOf" srcId="{F3B3EA21-06B1-4684-90C9-DDFC387AFD8B}" destId="{10D5FBFC-016E-4DFB-A261-8B441DC94557}" srcOrd="3" destOrd="0" presId="urn:microsoft.com/office/officeart/2005/8/layout/vList4"/>
    <dgm:cxn modelId="{58363EE5-3A48-4F07-8387-077457FDCBC0}" type="presParOf" srcId="{F3B3EA21-06B1-4684-90C9-DDFC387AFD8B}" destId="{48A0F2C8-00C8-4C06-A72C-3B5866920611}" srcOrd="4" destOrd="0" presId="urn:microsoft.com/office/officeart/2005/8/layout/vList4"/>
    <dgm:cxn modelId="{D5A64AE3-3581-49F7-8FF9-54354F291DDA}" type="presParOf" srcId="{48A0F2C8-00C8-4C06-A72C-3B5866920611}" destId="{C687F033-9324-4D71-A19E-BA13BF7D172E}" srcOrd="0" destOrd="0" presId="urn:microsoft.com/office/officeart/2005/8/layout/vList4"/>
    <dgm:cxn modelId="{316AE178-848C-4A84-954B-07F74D6337E7}" type="presParOf" srcId="{48A0F2C8-00C8-4C06-A72C-3B5866920611}" destId="{B410CB25-361D-455B-A354-C3839BC71D44}" srcOrd="1" destOrd="0" presId="urn:microsoft.com/office/officeart/2005/8/layout/vList4"/>
    <dgm:cxn modelId="{9020C7EB-F336-4BB5-9FFB-1DD0A0279F13}" type="presParOf" srcId="{48A0F2C8-00C8-4C06-A72C-3B5866920611}" destId="{1A718756-E4DF-486C-A503-69E9C9B5E7BA}" srcOrd="2" destOrd="0" presId="urn:microsoft.com/office/officeart/2005/8/layout/vList4"/>
    <dgm:cxn modelId="{90AE6BB0-0DF0-4933-912A-1CD489C75E90}" type="presParOf" srcId="{F3B3EA21-06B1-4684-90C9-DDFC387AFD8B}" destId="{1844CF69-895D-41B8-9887-63BB30E70213}" srcOrd="5" destOrd="0" presId="urn:microsoft.com/office/officeart/2005/8/layout/vList4"/>
    <dgm:cxn modelId="{CA5203AE-4633-4308-88D9-CD37097C940D}" type="presParOf" srcId="{F3B3EA21-06B1-4684-90C9-DDFC387AFD8B}" destId="{846F3B4A-7093-4745-AA4D-31F840621AA8}" srcOrd="6" destOrd="0" presId="urn:microsoft.com/office/officeart/2005/8/layout/vList4"/>
    <dgm:cxn modelId="{1AD8B590-F387-42B8-A11F-B1405DCE2317}" type="presParOf" srcId="{846F3B4A-7093-4745-AA4D-31F840621AA8}" destId="{830981FF-2E6F-4BC9-8B9A-6D2284EC0B34}" srcOrd="0" destOrd="0" presId="urn:microsoft.com/office/officeart/2005/8/layout/vList4"/>
    <dgm:cxn modelId="{E09CF9A4-A599-4B53-AA70-6DD4A7792AD1}" type="presParOf" srcId="{846F3B4A-7093-4745-AA4D-31F840621AA8}" destId="{B3FA2E36-BA57-488F-B37D-4055FD8B05B1}" srcOrd="1" destOrd="0" presId="urn:microsoft.com/office/officeart/2005/8/layout/vList4"/>
    <dgm:cxn modelId="{9A90ED0C-B89C-4E39-9AD0-AED5197AA316}" type="presParOf" srcId="{846F3B4A-7093-4745-AA4D-31F840621AA8}" destId="{7F4E5C36-F82E-46CB-AF33-97D628923F9B}" srcOrd="2" destOrd="0" presId="urn:microsoft.com/office/officeart/2005/8/layout/vList4"/>
    <dgm:cxn modelId="{01B155BB-1A07-4168-9CD4-79E99AEBE179}" type="presParOf" srcId="{F3B3EA21-06B1-4684-90C9-DDFC387AFD8B}" destId="{F64B4F1B-1313-4284-8835-A6A6B73F4BB9}" srcOrd="7" destOrd="0" presId="urn:microsoft.com/office/officeart/2005/8/layout/vList4"/>
    <dgm:cxn modelId="{1AA9397B-E7DB-4450-8868-57C087FCCECF}" type="presParOf" srcId="{F3B3EA21-06B1-4684-90C9-DDFC387AFD8B}" destId="{EC4D0E55-374B-4A4D-BF77-098B087A6995}" srcOrd="8" destOrd="0" presId="urn:microsoft.com/office/officeart/2005/8/layout/vList4"/>
    <dgm:cxn modelId="{2C6F603E-570D-412D-88E9-A1C94BCB9D78}" type="presParOf" srcId="{EC4D0E55-374B-4A4D-BF77-098B087A6995}" destId="{7C6391F8-B7BB-49ED-AB79-5147125C5CFB}" srcOrd="0" destOrd="0" presId="urn:microsoft.com/office/officeart/2005/8/layout/vList4"/>
    <dgm:cxn modelId="{598D9F5E-DC42-4D96-A693-D12D7DFBA9D7}" type="presParOf" srcId="{EC4D0E55-374B-4A4D-BF77-098B087A6995}" destId="{3A29211B-0B77-4075-9A11-BCA3A21B98D2}" srcOrd="1" destOrd="0" presId="urn:microsoft.com/office/officeart/2005/8/layout/vList4"/>
    <dgm:cxn modelId="{764D3167-E4EE-4CC7-B1CB-17F341FC3052}" type="presParOf" srcId="{EC4D0E55-374B-4A4D-BF77-098B087A6995}" destId="{B8BA1E28-5894-4389-8D4F-F1194C49A0A9}" srcOrd="2" destOrd="0" presId="urn:microsoft.com/office/officeart/2005/8/layout/vList4"/>
    <dgm:cxn modelId="{F38A237A-1F70-4F8A-90CB-7E3013400FA1}" type="presParOf" srcId="{F3B3EA21-06B1-4684-90C9-DDFC387AFD8B}" destId="{EFEC8754-F002-4D43-AEAF-6935CC94614B}" srcOrd="9" destOrd="0" presId="urn:microsoft.com/office/officeart/2005/8/layout/vList4"/>
    <dgm:cxn modelId="{1FEDE15E-2B87-4857-9725-C83FCF7AC2D1}" type="presParOf" srcId="{F3B3EA21-06B1-4684-90C9-DDFC387AFD8B}" destId="{11A1429D-19B0-4540-AD2F-BEB7AC208D2D}" srcOrd="10" destOrd="0" presId="urn:microsoft.com/office/officeart/2005/8/layout/vList4"/>
    <dgm:cxn modelId="{E4E332F0-88E1-46F0-BC9D-6CACAB35E262}" type="presParOf" srcId="{11A1429D-19B0-4540-AD2F-BEB7AC208D2D}" destId="{076A2B7D-F8C6-4BC7-B2A1-DAB212D535C7}" srcOrd="0" destOrd="0" presId="urn:microsoft.com/office/officeart/2005/8/layout/vList4"/>
    <dgm:cxn modelId="{511BF43C-FBCF-43AE-8AE7-F7ED3E08D4D4}" type="presParOf" srcId="{11A1429D-19B0-4540-AD2F-BEB7AC208D2D}" destId="{BFD51EE4-A0EF-4FE6-BE25-E87C7AC1F517}" srcOrd="1" destOrd="0" presId="urn:microsoft.com/office/officeart/2005/8/layout/vList4"/>
    <dgm:cxn modelId="{7EED9A4A-3E4E-492F-8482-B057DBC5F48B}" type="presParOf" srcId="{11A1429D-19B0-4540-AD2F-BEB7AC208D2D}" destId="{98EEE932-87C5-4C72-969A-5BAD0498634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92FAEA-5718-4E58-92FC-6CF935508EE5}" type="doc">
      <dgm:prSet loTypeId="urn:microsoft.com/office/officeart/2005/8/layout/vList5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BAC38F1-9782-4958-B18A-A30E6A534076}">
      <dgm:prSet phldrT="[Текст]" custT="1"/>
      <dgm:spPr/>
      <dgm:t>
        <a:bodyPr/>
        <a:lstStyle/>
        <a:p>
          <a:r>
            <a:rPr lang="ru-RU" sz="4000" dirty="0" smtClean="0"/>
            <a:t>1</a:t>
          </a:r>
          <a:endParaRPr lang="ru-RU" sz="4000" dirty="0"/>
        </a:p>
      </dgm:t>
    </dgm:pt>
    <dgm:pt modelId="{9672CF6F-4DF6-4019-83F0-EA7BBF268CEF}" type="parTrans" cxnId="{6BCF415D-3286-4F0D-BF3C-C587BBE04275}">
      <dgm:prSet/>
      <dgm:spPr/>
      <dgm:t>
        <a:bodyPr/>
        <a:lstStyle/>
        <a:p>
          <a:endParaRPr lang="ru-RU"/>
        </a:p>
      </dgm:t>
    </dgm:pt>
    <dgm:pt modelId="{AEA607D4-76BE-461B-9265-36DBEAA4CF2B}" type="sibTrans" cxnId="{6BCF415D-3286-4F0D-BF3C-C587BBE04275}">
      <dgm:prSet/>
      <dgm:spPr/>
      <dgm:t>
        <a:bodyPr/>
        <a:lstStyle/>
        <a:p>
          <a:endParaRPr lang="ru-RU"/>
        </a:p>
      </dgm:t>
    </dgm:pt>
    <dgm:pt modelId="{E8D9C855-91C7-4BA1-9DF3-5EEB3DEE0635}">
      <dgm:prSet phldrT="[Текст]" custT="1"/>
      <dgm:spPr/>
      <dgm:t>
        <a:bodyPr/>
        <a:lstStyle/>
        <a:p>
          <a:r>
            <a:rPr lang="ru-RU" sz="4000" dirty="0" smtClean="0"/>
            <a:t>2</a:t>
          </a:r>
          <a:endParaRPr lang="ru-RU" sz="6500" dirty="0"/>
        </a:p>
      </dgm:t>
    </dgm:pt>
    <dgm:pt modelId="{CF34278D-1CAD-469D-8354-5F11383AE4EB}" type="parTrans" cxnId="{F5647A08-5138-48C9-9050-4F6305C28137}">
      <dgm:prSet/>
      <dgm:spPr/>
      <dgm:t>
        <a:bodyPr/>
        <a:lstStyle/>
        <a:p>
          <a:endParaRPr lang="ru-RU"/>
        </a:p>
      </dgm:t>
    </dgm:pt>
    <dgm:pt modelId="{AD8B7456-A8E9-406D-BA89-3AE274F306CE}" type="sibTrans" cxnId="{F5647A08-5138-48C9-9050-4F6305C28137}">
      <dgm:prSet/>
      <dgm:spPr/>
      <dgm:t>
        <a:bodyPr/>
        <a:lstStyle/>
        <a:p>
          <a:endParaRPr lang="ru-RU"/>
        </a:p>
      </dgm:t>
    </dgm:pt>
    <dgm:pt modelId="{F052CD10-2617-43A7-8150-F8C740B177A5}">
      <dgm:prSet phldrT="[Текст]"/>
      <dgm:spPr/>
      <dgm:t>
        <a:bodyPr/>
        <a:lstStyle/>
        <a:p>
          <a:r>
            <a:rPr lang="ru-RU" dirty="0" smtClean="0"/>
            <a:t>Доведение до сведения всех юридических лиц, осуществляющих деятельность в области племенного животноводства информации с профилактической целью.</a:t>
          </a:r>
          <a:endParaRPr lang="ru-RU" dirty="0"/>
        </a:p>
      </dgm:t>
    </dgm:pt>
    <dgm:pt modelId="{D724450F-4505-4A3C-972A-EAF820E871B9}" type="parTrans" cxnId="{DDBBF68A-DB71-46C2-AC71-CAAF7145BDAB}">
      <dgm:prSet/>
      <dgm:spPr/>
      <dgm:t>
        <a:bodyPr/>
        <a:lstStyle/>
        <a:p>
          <a:endParaRPr lang="ru-RU"/>
        </a:p>
      </dgm:t>
    </dgm:pt>
    <dgm:pt modelId="{17DD999D-2B25-464D-B194-8E8B11E4D641}" type="sibTrans" cxnId="{DDBBF68A-DB71-46C2-AC71-CAAF7145BDAB}">
      <dgm:prSet/>
      <dgm:spPr/>
      <dgm:t>
        <a:bodyPr/>
        <a:lstStyle/>
        <a:p>
          <a:endParaRPr lang="ru-RU"/>
        </a:p>
      </dgm:t>
    </dgm:pt>
    <dgm:pt modelId="{BE44C886-25AE-40A9-B09E-5549CBAABFB3}">
      <dgm:prSet phldrT="[Текст]" custT="1"/>
      <dgm:spPr/>
      <dgm:t>
        <a:bodyPr/>
        <a:lstStyle/>
        <a:p>
          <a:r>
            <a:rPr lang="ru-RU" sz="4000" dirty="0" smtClean="0"/>
            <a:t>3</a:t>
          </a:r>
          <a:endParaRPr lang="ru-RU" sz="4000" dirty="0"/>
        </a:p>
      </dgm:t>
    </dgm:pt>
    <dgm:pt modelId="{74E86EB5-14A5-4C95-B44C-44C45DD10C10}" type="parTrans" cxnId="{D35B3F67-5792-4F99-8141-E42D5AFB3CBC}">
      <dgm:prSet/>
      <dgm:spPr/>
      <dgm:t>
        <a:bodyPr/>
        <a:lstStyle/>
        <a:p>
          <a:endParaRPr lang="ru-RU"/>
        </a:p>
      </dgm:t>
    </dgm:pt>
    <dgm:pt modelId="{232ACF74-7CA1-4891-A00E-3753864328C5}" type="sibTrans" cxnId="{D35B3F67-5792-4F99-8141-E42D5AFB3CBC}">
      <dgm:prSet/>
      <dgm:spPr/>
      <dgm:t>
        <a:bodyPr/>
        <a:lstStyle/>
        <a:p>
          <a:endParaRPr lang="ru-RU"/>
        </a:p>
      </dgm:t>
    </dgm:pt>
    <dgm:pt modelId="{898AD910-EB5E-4EDC-897C-73A39DEF7201}">
      <dgm:prSet phldrT="[Текст]"/>
      <dgm:spPr/>
      <dgm:t>
        <a:bodyPr/>
        <a:lstStyle/>
        <a:p>
          <a:r>
            <a:rPr lang="ru-RU" dirty="0" smtClean="0"/>
            <a:t>Доведение до сведения всех юридических лиц, осуществляющих деятельность в области племенного животноводства, нормативных документов, устанавливающих обязательные требования к осуществлению контролируемой деятельности (на совещаниях и посредством телекоммуникационных технологий).</a:t>
          </a:r>
          <a:endParaRPr lang="ru-RU" dirty="0"/>
        </a:p>
      </dgm:t>
    </dgm:pt>
    <dgm:pt modelId="{A5940E3C-4D2E-45A4-ADD8-1CA3AF4D5701}" type="parTrans" cxnId="{93990DE9-249D-40D9-9C8F-042860AFF04D}">
      <dgm:prSet/>
      <dgm:spPr/>
      <dgm:t>
        <a:bodyPr/>
        <a:lstStyle/>
        <a:p>
          <a:endParaRPr lang="ru-RU"/>
        </a:p>
      </dgm:t>
    </dgm:pt>
    <dgm:pt modelId="{A3A932F8-9056-4AC1-8E28-23999AAB12B1}" type="sibTrans" cxnId="{93990DE9-249D-40D9-9C8F-042860AFF04D}">
      <dgm:prSet/>
      <dgm:spPr/>
      <dgm:t>
        <a:bodyPr/>
        <a:lstStyle/>
        <a:p>
          <a:endParaRPr lang="ru-RU"/>
        </a:p>
      </dgm:t>
    </dgm:pt>
    <dgm:pt modelId="{F6104844-5B22-4BD5-80B3-C192866220CA}">
      <dgm:prSet phldrT="[Текст]"/>
      <dgm:spPr/>
      <dgm:t>
        <a:bodyPr/>
        <a:lstStyle/>
        <a:p>
          <a:r>
            <a:rPr lang="ru-RU" dirty="0" smtClean="0"/>
            <a:t>Выполнение годового плана контрольных проверок в установленные сроки с соблюдением законодательства, регламентирующего осуществление регионального государственного надзора.</a:t>
          </a:r>
          <a:endParaRPr lang="ru-RU" dirty="0"/>
        </a:p>
      </dgm:t>
    </dgm:pt>
    <dgm:pt modelId="{4A6B1643-67DF-4C18-A16B-E8424ED806DA}" type="sibTrans" cxnId="{87E989F3-BB42-4DD6-A7C7-90AA1DF72EB0}">
      <dgm:prSet/>
      <dgm:spPr/>
      <dgm:t>
        <a:bodyPr/>
        <a:lstStyle/>
        <a:p>
          <a:endParaRPr lang="ru-RU"/>
        </a:p>
      </dgm:t>
    </dgm:pt>
    <dgm:pt modelId="{AE6492B1-F19A-4539-97CD-EBFCE8FAD286}" type="parTrans" cxnId="{87E989F3-BB42-4DD6-A7C7-90AA1DF72EB0}">
      <dgm:prSet/>
      <dgm:spPr/>
      <dgm:t>
        <a:bodyPr/>
        <a:lstStyle/>
        <a:p>
          <a:endParaRPr lang="ru-RU"/>
        </a:p>
      </dgm:t>
    </dgm:pt>
    <dgm:pt modelId="{1F5411C6-3CB3-4715-BD14-357BAB7299C6}" type="pres">
      <dgm:prSet presAssocID="{FE92FAEA-5718-4E58-92FC-6CF935508E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76BE08-A36A-48AB-A8DF-B052FD51161B}" type="pres">
      <dgm:prSet presAssocID="{3BAC38F1-9782-4958-B18A-A30E6A534076}" presName="linNode" presStyleCnt="0"/>
      <dgm:spPr/>
    </dgm:pt>
    <dgm:pt modelId="{09732D98-0C69-4D1A-B932-9CF908FA0C96}" type="pres">
      <dgm:prSet presAssocID="{3BAC38F1-9782-4958-B18A-A30E6A534076}" presName="parentText" presStyleLbl="node1" presStyleIdx="0" presStyleCnt="3" custScaleX="31487" custScaleY="428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EA8C9-487D-4B46-8D6B-797AA88B42BA}" type="pres">
      <dgm:prSet presAssocID="{3BAC38F1-9782-4958-B18A-A30E6A534076}" presName="descendantText" presStyleLbl="alignAccFollowNode1" presStyleIdx="0" presStyleCnt="3" custScaleX="135797" custScaleY="57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2CE70-F0DF-4866-BE86-242590EFBD6F}" type="pres">
      <dgm:prSet presAssocID="{AEA607D4-76BE-461B-9265-36DBEAA4CF2B}" presName="sp" presStyleCnt="0"/>
      <dgm:spPr/>
    </dgm:pt>
    <dgm:pt modelId="{E3F00AE5-9491-459B-B86B-FB3EFAF2FF15}" type="pres">
      <dgm:prSet presAssocID="{E8D9C855-91C7-4BA1-9DF3-5EEB3DEE0635}" presName="linNode" presStyleCnt="0"/>
      <dgm:spPr/>
    </dgm:pt>
    <dgm:pt modelId="{96070950-BB81-4794-9B06-EA9E40A033C6}" type="pres">
      <dgm:prSet presAssocID="{E8D9C855-91C7-4BA1-9DF3-5EEB3DEE0635}" presName="parentText" presStyleLbl="node1" presStyleIdx="1" presStyleCnt="3" custScaleX="31711" custScaleY="459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96022-3B7F-4469-BC61-D12A4F6F8EFB}" type="pres">
      <dgm:prSet presAssocID="{E8D9C855-91C7-4BA1-9DF3-5EEB3DEE0635}" presName="descendantText" presStyleLbl="alignAccFollowNode1" presStyleIdx="1" presStyleCnt="3" custScaleX="135710" custScaleY="45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8C53F-EF14-4A24-A17D-F7B539BA52FC}" type="pres">
      <dgm:prSet presAssocID="{AD8B7456-A8E9-406D-BA89-3AE274F306CE}" presName="sp" presStyleCnt="0"/>
      <dgm:spPr/>
    </dgm:pt>
    <dgm:pt modelId="{87505E56-F41C-4DE7-A51E-BC9D0289CCA5}" type="pres">
      <dgm:prSet presAssocID="{BE44C886-25AE-40A9-B09E-5549CBAABFB3}" presName="linNode" presStyleCnt="0"/>
      <dgm:spPr/>
    </dgm:pt>
    <dgm:pt modelId="{86F8AFD6-C8E6-406B-B5FF-D1CB4DBE202A}" type="pres">
      <dgm:prSet presAssocID="{BE44C886-25AE-40A9-B09E-5549CBAABFB3}" presName="parentText" presStyleLbl="node1" presStyleIdx="2" presStyleCnt="3" custScaleX="31907" custScaleY="489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B7548-4B57-42F8-A0B3-A452CD1BE9B0}" type="pres">
      <dgm:prSet presAssocID="{BE44C886-25AE-40A9-B09E-5549CBAABFB3}" presName="descendantText" presStyleLbl="alignAccFollowNode1" presStyleIdx="2" presStyleCnt="3" custScaleX="135341" custScaleY="54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990DE9-249D-40D9-9C8F-042860AFF04D}" srcId="{BE44C886-25AE-40A9-B09E-5549CBAABFB3}" destId="{898AD910-EB5E-4EDC-897C-73A39DEF7201}" srcOrd="0" destOrd="0" parTransId="{A5940E3C-4D2E-45A4-ADD8-1CA3AF4D5701}" sibTransId="{A3A932F8-9056-4AC1-8E28-23999AAB12B1}"/>
    <dgm:cxn modelId="{8B8D157E-1A27-4EFA-B12A-6DEABDC728E1}" type="presOf" srcId="{898AD910-EB5E-4EDC-897C-73A39DEF7201}" destId="{E6BB7548-4B57-42F8-A0B3-A452CD1BE9B0}" srcOrd="0" destOrd="0" presId="urn:microsoft.com/office/officeart/2005/8/layout/vList5"/>
    <dgm:cxn modelId="{6BCF415D-3286-4F0D-BF3C-C587BBE04275}" srcId="{FE92FAEA-5718-4E58-92FC-6CF935508EE5}" destId="{3BAC38F1-9782-4958-B18A-A30E6A534076}" srcOrd="0" destOrd="0" parTransId="{9672CF6F-4DF6-4019-83F0-EA7BBF268CEF}" sibTransId="{AEA607D4-76BE-461B-9265-36DBEAA4CF2B}"/>
    <dgm:cxn modelId="{BFDE898D-93EA-4581-9886-0E7817CFD71F}" type="presOf" srcId="{3BAC38F1-9782-4958-B18A-A30E6A534076}" destId="{09732D98-0C69-4D1A-B932-9CF908FA0C96}" srcOrd="0" destOrd="0" presId="urn:microsoft.com/office/officeart/2005/8/layout/vList5"/>
    <dgm:cxn modelId="{EEAE2ABB-B686-494E-A9A9-2E33AD78F28C}" type="presOf" srcId="{F052CD10-2617-43A7-8150-F8C740B177A5}" destId="{33596022-3B7F-4469-BC61-D12A4F6F8EFB}" srcOrd="0" destOrd="0" presId="urn:microsoft.com/office/officeart/2005/8/layout/vList5"/>
    <dgm:cxn modelId="{F5647A08-5138-48C9-9050-4F6305C28137}" srcId="{FE92FAEA-5718-4E58-92FC-6CF935508EE5}" destId="{E8D9C855-91C7-4BA1-9DF3-5EEB3DEE0635}" srcOrd="1" destOrd="0" parTransId="{CF34278D-1CAD-469D-8354-5F11383AE4EB}" sibTransId="{AD8B7456-A8E9-406D-BA89-3AE274F306CE}"/>
    <dgm:cxn modelId="{D35B3F67-5792-4F99-8141-E42D5AFB3CBC}" srcId="{FE92FAEA-5718-4E58-92FC-6CF935508EE5}" destId="{BE44C886-25AE-40A9-B09E-5549CBAABFB3}" srcOrd="2" destOrd="0" parTransId="{74E86EB5-14A5-4C95-B44C-44C45DD10C10}" sibTransId="{232ACF74-7CA1-4891-A00E-3753864328C5}"/>
    <dgm:cxn modelId="{87E989F3-BB42-4DD6-A7C7-90AA1DF72EB0}" srcId="{3BAC38F1-9782-4958-B18A-A30E6A534076}" destId="{F6104844-5B22-4BD5-80B3-C192866220CA}" srcOrd="0" destOrd="0" parTransId="{AE6492B1-F19A-4539-97CD-EBFCE8FAD286}" sibTransId="{4A6B1643-67DF-4C18-A16B-E8424ED806DA}"/>
    <dgm:cxn modelId="{0DB042F6-0678-4DFA-B78F-AF6783413F8C}" type="presOf" srcId="{E8D9C855-91C7-4BA1-9DF3-5EEB3DEE0635}" destId="{96070950-BB81-4794-9B06-EA9E40A033C6}" srcOrd="0" destOrd="0" presId="urn:microsoft.com/office/officeart/2005/8/layout/vList5"/>
    <dgm:cxn modelId="{B411001D-3C34-4EA6-8B88-C49721F3C333}" type="presOf" srcId="{F6104844-5B22-4BD5-80B3-C192866220CA}" destId="{F3AEA8C9-487D-4B46-8D6B-797AA88B42BA}" srcOrd="0" destOrd="0" presId="urn:microsoft.com/office/officeart/2005/8/layout/vList5"/>
    <dgm:cxn modelId="{9F3E23A6-7828-454D-911A-4F3EE79B2908}" type="presOf" srcId="{BE44C886-25AE-40A9-B09E-5549CBAABFB3}" destId="{86F8AFD6-C8E6-406B-B5FF-D1CB4DBE202A}" srcOrd="0" destOrd="0" presId="urn:microsoft.com/office/officeart/2005/8/layout/vList5"/>
    <dgm:cxn modelId="{D914A02D-9AEA-4A18-836A-D48F8AE0BF3B}" type="presOf" srcId="{FE92FAEA-5718-4E58-92FC-6CF935508EE5}" destId="{1F5411C6-3CB3-4715-BD14-357BAB7299C6}" srcOrd="0" destOrd="0" presId="urn:microsoft.com/office/officeart/2005/8/layout/vList5"/>
    <dgm:cxn modelId="{DDBBF68A-DB71-46C2-AC71-CAAF7145BDAB}" srcId="{E8D9C855-91C7-4BA1-9DF3-5EEB3DEE0635}" destId="{F052CD10-2617-43A7-8150-F8C740B177A5}" srcOrd="0" destOrd="0" parTransId="{D724450F-4505-4A3C-972A-EAF820E871B9}" sibTransId="{17DD999D-2B25-464D-B194-8E8B11E4D641}"/>
    <dgm:cxn modelId="{9A026871-6D9C-493C-88BA-726ACFAA6FC0}" type="presParOf" srcId="{1F5411C6-3CB3-4715-BD14-357BAB7299C6}" destId="{8076BE08-A36A-48AB-A8DF-B052FD51161B}" srcOrd="0" destOrd="0" presId="urn:microsoft.com/office/officeart/2005/8/layout/vList5"/>
    <dgm:cxn modelId="{EBB76218-5EAE-4A58-BEA0-BF861B3FB313}" type="presParOf" srcId="{8076BE08-A36A-48AB-A8DF-B052FD51161B}" destId="{09732D98-0C69-4D1A-B932-9CF908FA0C96}" srcOrd="0" destOrd="0" presId="urn:microsoft.com/office/officeart/2005/8/layout/vList5"/>
    <dgm:cxn modelId="{86BE6CCB-F8C8-400E-8615-A4D68A8D005A}" type="presParOf" srcId="{8076BE08-A36A-48AB-A8DF-B052FD51161B}" destId="{F3AEA8C9-487D-4B46-8D6B-797AA88B42BA}" srcOrd="1" destOrd="0" presId="urn:microsoft.com/office/officeart/2005/8/layout/vList5"/>
    <dgm:cxn modelId="{1D37D12A-DA86-424B-AEAD-41B34FC9E973}" type="presParOf" srcId="{1F5411C6-3CB3-4715-BD14-357BAB7299C6}" destId="{78C2CE70-F0DF-4866-BE86-242590EFBD6F}" srcOrd="1" destOrd="0" presId="urn:microsoft.com/office/officeart/2005/8/layout/vList5"/>
    <dgm:cxn modelId="{FECA910F-A017-45B9-BDDF-D5CA89CF7AD4}" type="presParOf" srcId="{1F5411C6-3CB3-4715-BD14-357BAB7299C6}" destId="{E3F00AE5-9491-459B-B86B-FB3EFAF2FF15}" srcOrd="2" destOrd="0" presId="urn:microsoft.com/office/officeart/2005/8/layout/vList5"/>
    <dgm:cxn modelId="{E2A35B80-1388-44CD-88AC-A6AAF364AE09}" type="presParOf" srcId="{E3F00AE5-9491-459B-B86B-FB3EFAF2FF15}" destId="{96070950-BB81-4794-9B06-EA9E40A033C6}" srcOrd="0" destOrd="0" presId="urn:microsoft.com/office/officeart/2005/8/layout/vList5"/>
    <dgm:cxn modelId="{24AF46C9-F70C-4B96-8A0E-10FE64834104}" type="presParOf" srcId="{E3F00AE5-9491-459B-B86B-FB3EFAF2FF15}" destId="{33596022-3B7F-4469-BC61-D12A4F6F8EFB}" srcOrd="1" destOrd="0" presId="urn:microsoft.com/office/officeart/2005/8/layout/vList5"/>
    <dgm:cxn modelId="{A63ED5C9-71CD-4F81-B779-FA5EF709847D}" type="presParOf" srcId="{1F5411C6-3CB3-4715-BD14-357BAB7299C6}" destId="{A9F8C53F-EF14-4A24-A17D-F7B539BA52FC}" srcOrd="3" destOrd="0" presId="urn:microsoft.com/office/officeart/2005/8/layout/vList5"/>
    <dgm:cxn modelId="{E4D6F14A-969A-452D-AFDE-1DC52513DB81}" type="presParOf" srcId="{1F5411C6-3CB3-4715-BD14-357BAB7299C6}" destId="{87505E56-F41C-4DE7-A51E-BC9D0289CCA5}" srcOrd="4" destOrd="0" presId="urn:microsoft.com/office/officeart/2005/8/layout/vList5"/>
    <dgm:cxn modelId="{7A643DFB-C2D6-4AE4-B26C-5298647E5EEB}" type="presParOf" srcId="{87505E56-F41C-4DE7-A51E-BC9D0289CCA5}" destId="{86F8AFD6-C8E6-406B-B5FF-D1CB4DBE202A}" srcOrd="0" destOrd="0" presId="urn:microsoft.com/office/officeart/2005/8/layout/vList5"/>
    <dgm:cxn modelId="{3FA4A627-3280-435F-A493-2F35BEEF4AB1}" type="presParOf" srcId="{87505E56-F41C-4DE7-A51E-BC9D0289CCA5}" destId="{E6BB7548-4B57-42F8-A0B3-A452CD1BE9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370404-25CC-439E-9D7D-97E2B90E2100}" type="doc">
      <dgm:prSet loTypeId="urn:microsoft.com/office/officeart/2005/8/layout/chevron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C4BF619-F430-4730-B1C1-2DD108209BF5}">
      <dgm:prSet phldrT="[Текст]" custT="1"/>
      <dgm:spPr/>
      <dgm:t>
        <a:bodyPr/>
        <a:lstStyle/>
        <a:p>
          <a:r>
            <a:rPr lang="ru-RU" sz="5400" dirty="0" smtClean="0"/>
            <a:t>!</a:t>
          </a:r>
          <a:endParaRPr lang="ru-RU" sz="5400" dirty="0"/>
        </a:p>
      </dgm:t>
    </dgm:pt>
    <dgm:pt modelId="{2D53E804-8A2C-4FEA-BB44-9303FADCF252}" type="parTrans" cxnId="{A1CD33BF-2913-4D1E-A4E4-2C5CFB53A6F9}">
      <dgm:prSet/>
      <dgm:spPr/>
      <dgm:t>
        <a:bodyPr/>
        <a:lstStyle/>
        <a:p>
          <a:endParaRPr lang="ru-RU"/>
        </a:p>
      </dgm:t>
    </dgm:pt>
    <dgm:pt modelId="{DB7ED28B-5745-4E30-9322-520931891877}" type="sibTrans" cxnId="{A1CD33BF-2913-4D1E-A4E4-2C5CFB53A6F9}">
      <dgm:prSet/>
      <dgm:spPr/>
      <dgm:t>
        <a:bodyPr/>
        <a:lstStyle/>
        <a:p>
          <a:endParaRPr lang="ru-RU"/>
        </a:p>
      </dgm:t>
    </dgm:pt>
    <dgm:pt modelId="{01B4E280-F892-4F61-B0FE-59B4A44F6914}">
      <dgm:prSet phldrT="[Текст]"/>
      <dgm:spPr/>
      <dgm:t>
        <a:bodyPr/>
        <a:lstStyle/>
        <a:p>
          <a:pPr algn="just"/>
          <a:r>
            <a:rPr lang="ru-RU" b="1" u="sng" dirty="0" smtClean="0"/>
            <a:t>Нарушения, образующие состав, предусмотренный пунктом 1 ст. 10.11 КоАП РФ (нарушение норм и правил ведения племенного животноводства):</a:t>
          </a:r>
          <a:endParaRPr lang="ru-RU" b="1" u="sng" dirty="0"/>
        </a:p>
      </dgm:t>
    </dgm:pt>
    <dgm:pt modelId="{F5C86EDD-E4AD-4614-8407-78BB36111F3C}" type="parTrans" cxnId="{18C0AECA-324D-4820-B8B9-35DFE174D6F8}">
      <dgm:prSet/>
      <dgm:spPr/>
      <dgm:t>
        <a:bodyPr/>
        <a:lstStyle/>
        <a:p>
          <a:endParaRPr lang="ru-RU"/>
        </a:p>
      </dgm:t>
    </dgm:pt>
    <dgm:pt modelId="{A8AB1E24-DB9B-4839-B3D9-44F7820151C2}" type="sibTrans" cxnId="{18C0AECA-324D-4820-B8B9-35DFE174D6F8}">
      <dgm:prSet/>
      <dgm:spPr/>
      <dgm:t>
        <a:bodyPr/>
        <a:lstStyle/>
        <a:p>
          <a:endParaRPr lang="ru-RU"/>
        </a:p>
      </dgm:t>
    </dgm:pt>
    <dgm:pt modelId="{933DE554-62FA-48D7-AA61-D4811465DBC6}">
      <dgm:prSet phldrT="[Текст]" custT="1"/>
      <dgm:spPr/>
      <dgm:t>
        <a:bodyPr/>
        <a:lstStyle/>
        <a:p>
          <a:r>
            <a:rPr lang="ru-RU" sz="5400" dirty="0" smtClean="0"/>
            <a:t>!</a:t>
          </a:r>
          <a:endParaRPr lang="ru-RU" sz="5400" dirty="0"/>
        </a:p>
      </dgm:t>
    </dgm:pt>
    <dgm:pt modelId="{0EB0D700-8B8F-452F-983C-56634FF5BDC6}" type="parTrans" cxnId="{3A9B00B2-5A45-4F50-80AC-C1B4386EE7C6}">
      <dgm:prSet/>
      <dgm:spPr/>
      <dgm:t>
        <a:bodyPr/>
        <a:lstStyle/>
        <a:p>
          <a:endParaRPr lang="ru-RU"/>
        </a:p>
      </dgm:t>
    </dgm:pt>
    <dgm:pt modelId="{D039919C-9332-4037-A11B-075CD08A3CF4}" type="sibTrans" cxnId="{3A9B00B2-5A45-4F50-80AC-C1B4386EE7C6}">
      <dgm:prSet/>
      <dgm:spPr/>
      <dgm:t>
        <a:bodyPr/>
        <a:lstStyle/>
        <a:p>
          <a:endParaRPr lang="ru-RU"/>
        </a:p>
      </dgm:t>
    </dgm:pt>
    <dgm:pt modelId="{A2562C50-6A6E-4935-88D5-3B67D4C46A2A}">
      <dgm:prSet phldrT="[Текст]" custT="1"/>
      <dgm:spPr/>
      <dgm:t>
        <a:bodyPr/>
        <a:lstStyle/>
        <a:p>
          <a:pPr algn="just"/>
          <a:r>
            <a:rPr lang="ru-RU" sz="2000" b="1" u="sng" dirty="0" smtClean="0"/>
            <a:t>Нарушения, образующие состав, предусмотренный пунктом 2 ст. 10.11 КоАП РФ (нарушение норм и правил ведения племенного животноводства):</a:t>
          </a:r>
          <a:endParaRPr lang="ru-RU" sz="2000" b="1" u="sng" dirty="0"/>
        </a:p>
      </dgm:t>
    </dgm:pt>
    <dgm:pt modelId="{7EEB3211-5EF3-426B-8421-09E75988F631}" type="parTrans" cxnId="{D7508939-0F5C-4A03-9FB2-100A0EA08E14}">
      <dgm:prSet/>
      <dgm:spPr/>
      <dgm:t>
        <a:bodyPr/>
        <a:lstStyle/>
        <a:p>
          <a:endParaRPr lang="ru-RU"/>
        </a:p>
      </dgm:t>
    </dgm:pt>
    <dgm:pt modelId="{B7719E8D-AFA3-464B-90D5-9C93844CD1BC}" type="sibTrans" cxnId="{D7508939-0F5C-4A03-9FB2-100A0EA08E14}">
      <dgm:prSet/>
      <dgm:spPr/>
      <dgm:t>
        <a:bodyPr/>
        <a:lstStyle/>
        <a:p>
          <a:endParaRPr lang="ru-RU"/>
        </a:p>
      </dgm:t>
    </dgm:pt>
    <dgm:pt modelId="{F47AEDC4-1668-4195-88C5-8FA8A8FA9734}">
      <dgm:prSet custT="1"/>
      <dgm:spPr/>
      <dgm:t>
        <a:bodyPr/>
        <a:lstStyle/>
        <a:p>
          <a:r>
            <a:rPr lang="ru-RU" sz="2000" b="1" dirty="0" smtClean="0"/>
            <a:t>• нарушение правил государственной регистрации племенных животных и племенных стад.</a:t>
          </a:r>
        </a:p>
      </dgm:t>
    </dgm:pt>
    <dgm:pt modelId="{C37DFA91-7B3F-457B-B799-78B763F8994F}" type="parTrans" cxnId="{AE61F851-7015-4036-8D10-479E3FB02309}">
      <dgm:prSet/>
      <dgm:spPr/>
      <dgm:t>
        <a:bodyPr/>
        <a:lstStyle/>
        <a:p>
          <a:endParaRPr lang="ru-RU"/>
        </a:p>
      </dgm:t>
    </dgm:pt>
    <dgm:pt modelId="{EACF2B65-0675-42E2-A992-64CD2F914940}" type="sibTrans" cxnId="{AE61F851-7015-4036-8D10-479E3FB02309}">
      <dgm:prSet/>
      <dgm:spPr/>
      <dgm:t>
        <a:bodyPr/>
        <a:lstStyle/>
        <a:p>
          <a:endParaRPr lang="ru-RU"/>
        </a:p>
      </dgm:t>
    </dgm:pt>
    <dgm:pt modelId="{5A31277F-5833-4CE6-ACE2-621C9EA84098}">
      <dgm:prSet phldrT="[Текст]"/>
      <dgm:spPr/>
      <dgm:t>
        <a:bodyPr/>
        <a:lstStyle/>
        <a:p>
          <a:pPr algn="just"/>
          <a:r>
            <a:rPr lang="ru-RU" b="1" dirty="0" smtClean="0"/>
            <a:t>реализация или использование в целях воспроизводства племенной продукции (материала) с нарушением требований, установленных законодательством о племенном животноводстве;</a:t>
          </a:r>
          <a:endParaRPr lang="ru-RU" b="1" dirty="0"/>
        </a:p>
      </dgm:t>
    </dgm:pt>
    <dgm:pt modelId="{40F30C6A-A91C-4D47-8E71-318472D9EE77}" type="parTrans" cxnId="{EDCC2BC5-F30B-41AC-98E1-13E912665698}">
      <dgm:prSet/>
      <dgm:spPr/>
      <dgm:t>
        <a:bodyPr/>
        <a:lstStyle/>
        <a:p>
          <a:endParaRPr lang="ru-RU"/>
        </a:p>
      </dgm:t>
    </dgm:pt>
    <dgm:pt modelId="{F9D4BB61-B475-40C5-9092-0AFA8D783D3A}" type="sibTrans" cxnId="{EDCC2BC5-F30B-41AC-98E1-13E912665698}">
      <dgm:prSet/>
      <dgm:spPr/>
      <dgm:t>
        <a:bodyPr/>
        <a:lstStyle/>
        <a:p>
          <a:endParaRPr lang="ru-RU"/>
        </a:p>
      </dgm:t>
    </dgm:pt>
    <dgm:pt modelId="{67087181-1385-4805-A835-B7777D7A70AE}" type="pres">
      <dgm:prSet presAssocID="{14370404-25CC-439E-9D7D-97E2B90E21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8824F3-6158-45DF-B1F4-B25A2716ECEF}" type="pres">
      <dgm:prSet presAssocID="{6C4BF619-F430-4730-B1C1-2DD108209BF5}" presName="composite" presStyleCnt="0"/>
      <dgm:spPr/>
      <dgm:t>
        <a:bodyPr/>
        <a:lstStyle/>
        <a:p>
          <a:endParaRPr lang="ru-RU"/>
        </a:p>
      </dgm:t>
    </dgm:pt>
    <dgm:pt modelId="{D66419D6-912E-42C5-A04C-47DF5C28D522}" type="pres">
      <dgm:prSet presAssocID="{6C4BF619-F430-4730-B1C1-2DD108209BF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2B173-57C7-415F-BBF7-F10E9504D31B}" type="pres">
      <dgm:prSet presAssocID="{6C4BF619-F430-4730-B1C1-2DD108209BF5}" presName="descendantText" presStyleLbl="alignAcc1" presStyleIdx="0" presStyleCnt="2" custScaleY="230594" custLinFactNeighborX="-108" custLinFactNeighborY="2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4C8B5-D1E3-4CAE-AA62-12A6A9680277}" type="pres">
      <dgm:prSet presAssocID="{DB7ED28B-5745-4E30-9322-520931891877}" presName="sp" presStyleCnt="0"/>
      <dgm:spPr/>
      <dgm:t>
        <a:bodyPr/>
        <a:lstStyle/>
        <a:p>
          <a:endParaRPr lang="ru-RU"/>
        </a:p>
      </dgm:t>
    </dgm:pt>
    <dgm:pt modelId="{0A7F9342-6036-4ADE-B3C7-85F94CAFBEE0}" type="pres">
      <dgm:prSet presAssocID="{933DE554-62FA-48D7-AA61-D4811465DBC6}" presName="composite" presStyleCnt="0"/>
      <dgm:spPr/>
      <dgm:t>
        <a:bodyPr/>
        <a:lstStyle/>
        <a:p>
          <a:endParaRPr lang="ru-RU"/>
        </a:p>
      </dgm:t>
    </dgm:pt>
    <dgm:pt modelId="{1DF3F8BD-BC9D-4793-8D88-DD9BC693507E}" type="pres">
      <dgm:prSet presAssocID="{933DE554-62FA-48D7-AA61-D4811465DBC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469A3-5E20-4938-AF4F-8985D27A1BAF}" type="pres">
      <dgm:prSet presAssocID="{933DE554-62FA-48D7-AA61-D4811465DBC6}" presName="descendantText" presStyleLbl="alignAcc1" presStyleIdx="1" presStyleCnt="2" custScaleY="159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C0AECA-324D-4820-B8B9-35DFE174D6F8}" srcId="{6C4BF619-F430-4730-B1C1-2DD108209BF5}" destId="{01B4E280-F892-4F61-B0FE-59B4A44F6914}" srcOrd="0" destOrd="0" parTransId="{F5C86EDD-E4AD-4614-8407-78BB36111F3C}" sibTransId="{A8AB1E24-DB9B-4839-B3D9-44F7820151C2}"/>
    <dgm:cxn modelId="{AE61F851-7015-4036-8D10-479E3FB02309}" srcId="{933DE554-62FA-48D7-AA61-D4811465DBC6}" destId="{F47AEDC4-1668-4195-88C5-8FA8A8FA9734}" srcOrd="1" destOrd="0" parTransId="{C37DFA91-7B3F-457B-B799-78B763F8994F}" sibTransId="{EACF2B65-0675-42E2-A992-64CD2F914940}"/>
    <dgm:cxn modelId="{38320430-DCD4-4DAF-AFBC-A198FFEFEE73}" type="presOf" srcId="{6C4BF619-F430-4730-B1C1-2DD108209BF5}" destId="{D66419D6-912E-42C5-A04C-47DF5C28D522}" srcOrd="0" destOrd="0" presId="urn:microsoft.com/office/officeart/2005/8/layout/chevron2"/>
    <dgm:cxn modelId="{A1CD33BF-2913-4D1E-A4E4-2C5CFB53A6F9}" srcId="{14370404-25CC-439E-9D7D-97E2B90E2100}" destId="{6C4BF619-F430-4730-B1C1-2DD108209BF5}" srcOrd="0" destOrd="0" parTransId="{2D53E804-8A2C-4FEA-BB44-9303FADCF252}" sibTransId="{DB7ED28B-5745-4E30-9322-520931891877}"/>
    <dgm:cxn modelId="{58B69D28-C4CC-41F5-94C6-15A351A63F31}" type="presOf" srcId="{F47AEDC4-1668-4195-88C5-8FA8A8FA9734}" destId="{AAB469A3-5E20-4938-AF4F-8985D27A1BAF}" srcOrd="0" destOrd="1" presId="urn:microsoft.com/office/officeart/2005/8/layout/chevron2"/>
    <dgm:cxn modelId="{D7508939-0F5C-4A03-9FB2-100A0EA08E14}" srcId="{933DE554-62FA-48D7-AA61-D4811465DBC6}" destId="{A2562C50-6A6E-4935-88D5-3B67D4C46A2A}" srcOrd="0" destOrd="0" parTransId="{7EEB3211-5EF3-426B-8421-09E75988F631}" sibTransId="{B7719E8D-AFA3-464B-90D5-9C93844CD1BC}"/>
    <dgm:cxn modelId="{EDCC2BC5-F30B-41AC-98E1-13E912665698}" srcId="{6C4BF619-F430-4730-B1C1-2DD108209BF5}" destId="{5A31277F-5833-4CE6-ACE2-621C9EA84098}" srcOrd="1" destOrd="0" parTransId="{40F30C6A-A91C-4D47-8E71-318472D9EE77}" sibTransId="{F9D4BB61-B475-40C5-9092-0AFA8D783D3A}"/>
    <dgm:cxn modelId="{5405FBBC-4418-446D-8206-17C8E97C759C}" type="presOf" srcId="{A2562C50-6A6E-4935-88D5-3B67D4C46A2A}" destId="{AAB469A3-5E20-4938-AF4F-8985D27A1BAF}" srcOrd="0" destOrd="0" presId="urn:microsoft.com/office/officeart/2005/8/layout/chevron2"/>
    <dgm:cxn modelId="{9179EB62-9C36-4B27-A497-4CF672C92398}" type="presOf" srcId="{01B4E280-F892-4F61-B0FE-59B4A44F6914}" destId="{F182B173-57C7-415F-BBF7-F10E9504D31B}" srcOrd="0" destOrd="0" presId="urn:microsoft.com/office/officeart/2005/8/layout/chevron2"/>
    <dgm:cxn modelId="{DE130060-7095-4EB3-B3A8-E39260F0DA85}" type="presOf" srcId="{5A31277F-5833-4CE6-ACE2-621C9EA84098}" destId="{F182B173-57C7-415F-BBF7-F10E9504D31B}" srcOrd="0" destOrd="1" presId="urn:microsoft.com/office/officeart/2005/8/layout/chevron2"/>
    <dgm:cxn modelId="{3A9B00B2-5A45-4F50-80AC-C1B4386EE7C6}" srcId="{14370404-25CC-439E-9D7D-97E2B90E2100}" destId="{933DE554-62FA-48D7-AA61-D4811465DBC6}" srcOrd="1" destOrd="0" parTransId="{0EB0D700-8B8F-452F-983C-56634FF5BDC6}" sibTransId="{D039919C-9332-4037-A11B-075CD08A3CF4}"/>
    <dgm:cxn modelId="{029C8F94-672D-472A-9AE6-2D7C480156BF}" type="presOf" srcId="{14370404-25CC-439E-9D7D-97E2B90E2100}" destId="{67087181-1385-4805-A835-B7777D7A70AE}" srcOrd="0" destOrd="0" presId="urn:microsoft.com/office/officeart/2005/8/layout/chevron2"/>
    <dgm:cxn modelId="{EEB47802-FF9A-47C6-8B9B-7D514ACBB08D}" type="presOf" srcId="{933DE554-62FA-48D7-AA61-D4811465DBC6}" destId="{1DF3F8BD-BC9D-4793-8D88-DD9BC693507E}" srcOrd="0" destOrd="0" presId="urn:microsoft.com/office/officeart/2005/8/layout/chevron2"/>
    <dgm:cxn modelId="{27E8820F-0C63-48B4-B291-2B816E8A42C1}" type="presParOf" srcId="{67087181-1385-4805-A835-B7777D7A70AE}" destId="{3E8824F3-6158-45DF-B1F4-B25A2716ECEF}" srcOrd="0" destOrd="0" presId="urn:microsoft.com/office/officeart/2005/8/layout/chevron2"/>
    <dgm:cxn modelId="{4B4341F9-899F-4E42-9D70-7D22B990D4CA}" type="presParOf" srcId="{3E8824F3-6158-45DF-B1F4-B25A2716ECEF}" destId="{D66419D6-912E-42C5-A04C-47DF5C28D522}" srcOrd="0" destOrd="0" presId="urn:microsoft.com/office/officeart/2005/8/layout/chevron2"/>
    <dgm:cxn modelId="{D8322A16-B9A4-495F-BCA0-3063BE690B88}" type="presParOf" srcId="{3E8824F3-6158-45DF-B1F4-B25A2716ECEF}" destId="{F182B173-57C7-415F-BBF7-F10E9504D31B}" srcOrd="1" destOrd="0" presId="urn:microsoft.com/office/officeart/2005/8/layout/chevron2"/>
    <dgm:cxn modelId="{A7B50149-F1E2-4CB4-A8AA-68E70C9121C0}" type="presParOf" srcId="{67087181-1385-4805-A835-B7777D7A70AE}" destId="{49C4C8B5-D1E3-4CAE-AA62-12A6A9680277}" srcOrd="1" destOrd="0" presId="urn:microsoft.com/office/officeart/2005/8/layout/chevron2"/>
    <dgm:cxn modelId="{0299B3A3-5E44-4AED-A873-E1799A773B04}" type="presParOf" srcId="{67087181-1385-4805-A835-B7777D7A70AE}" destId="{0A7F9342-6036-4ADE-B3C7-85F94CAFBEE0}" srcOrd="2" destOrd="0" presId="urn:microsoft.com/office/officeart/2005/8/layout/chevron2"/>
    <dgm:cxn modelId="{639BB3E2-3DD7-4F0A-85C6-9850CFA640F4}" type="presParOf" srcId="{0A7F9342-6036-4ADE-B3C7-85F94CAFBEE0}" destId="{1DF3F8BD-BC9D-4793-8D88-DD9BC693507E}" srcOrd="0" destOrd="0" presId="urn:microsoft.com/office/officeart/2005/8/layout/chevron2"/>
    <dgm:cxn modelId="{A4FBB555-98F3-4A21-8961-8E99588D7C4B}" type="presParOf" srcId="{0A7F9342-6036-4ADE-B3C7-85F94CAFBEE0}" destId="{AAB469A3-5E20-4938-AF4F-8985D27A1B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63E175-6AD6-431A-B6AA-D1AAD75EDBA1}" type="doc">
      <dgm:prSet loTypeId="urn:microsoft.com/office/officeart/2008/layout/BendingPictureCaption" loCatId="picture" qsTypeId="urn:microsoft.com/office/officeart/2005/8/quickstyle/simple4" qsCatId="simple" csTypeId="urn:microsoft.com/office/officeart/2005/8/colors/accent5_5" csCatId="accent5" phldr="1"/>
      <dgm:spPr/>
    </dgm:pt>
    <dgm:pt modelId="{B39B9FD5-224B-4CE3-8D78-EED115E0260F}">
      <dgm:prSet phldrT="[Текст]" custT="1"/>
      <dgm:spPr/>
      <dgm:t>
        <a:bodyPr/>
        <a:lstStyle/>
        <a:p>
          <a:r>
            <a:rPr lang="ru-RU" sz="1600" dirty="0" smtClean="0"/>
            <a:t>повышения эффективности и конкурентоспособности животноводства</a:t>
          </a:r>
          <a:endParaRPr lang="ru-RU" sz="1600" dirty="0"/>
        </a:p>
      </dgm:t>
    </dgm:pt>
    <dgm:pt modelId="{C4C9502D-E5EA-46BF-BDA4-597C24CCB69B}" type="parTrans" cxnId="{40268A72-39F0-4CC3-9C87-320BD3912D39}">
      <dgm:prSet/>
      <dgm:spPr/>
      <dgm:t>
        <a:bodyPr/>
        <a:lstStyle/>
        <a:p>
          <a:endParaRPr lang="ru-RU"/>
        </a:p>
      </dgm:t>
    </dgm:pt>
    <dgm:pt modelId="{E70854AD-6B96-4A2E-942E-E4FD660961D6}" type="sibTrans" cxnId="{40268A72-39F0-4CC3-9C87-320BD3912D39}">
      <dgm:prSet/>
      <dgm:spPr/>
      <dgm:t>
        <a:bodyPr/>
        <a:lstStyle/>
        <a:p>
          <a:endParaRPr lang="ru-RU"/>
        </a:p>
      </dgm:t>
    </dgm:pt>
    <dgm:pt modelId="{76493493-B95C-45A2-9CD2-C49FDB52AC7B}">
      <dgm:prSet phldrT="[Текст]" custT="1"/>
      <dgm:spPr/>
      <dgm:t>
        <a:bodyPr/>
        <a:lstStyle/>
        <a:p>
          <a:r>
            <a:rPr lang="ru-RU" sz="1600" dirty="0" smtClean="0"/>
            <a:t>обеспечения сохранения породы при чистопородном разведении племенных животных</a:t>
          </a:r>
          <a:endParaRPr lang="ru-RU" sz="1600" dirty="0"/>
        </a:p>
      </dgm:t>
    </dgm:pt>
    <dgm:pt modelId="{92BC2650-68A3-459B-9953-2C4A964DF234}" type="parTrans" cxnId="{5B65C192-33FA-4579-B6DD-8A00E4286AEB}">
      <dgm:prSet/>
      <dgm:spPr/>
      <dgm:t>
        <a:bodyPr/>
        <a:lstStyle/>
        <a:p>
          <a:endParaRPr lang="ru-RU"/>
        </a:p>
      </dgm:t>
    </dgm:pt>
    <dgm:pt modelId="{C7D3FD01-3CE8-4CB6-9316-07FA4A944E65}" type="sibTrans" cxnId="{5B65C192-33FA-4579-B6DD-8A00E4286AEB}">
      <dgm:prSet/>
      <dgm:spPr/>
      <dgm:t>
        <a:bodyPr/>
        <a:lstStyle/>
        <a:p>
          <a:endParaRPr lang="ru-RU"/>
        </a:p>
      </dgm:t>
    </dgm:pt>
    <dgm:pt modelId="{5A49DC53-6BDD-4AF0-BCD5-C3351C765757}">
      <dgm:prSet phldrT="[Текст]" custT="1"/>
      <dgm:spPr/>
      <dgm:t>
        <a:bodyPr/>
        <a:lstStyle/>
        <a:p>
          <a:r>
            <a:rPr lang="ru-RU" sz="1600" dirty="0" smtClean="0"/>
            <a:t>обеспечения надлежащего учета данных в области племенного животноводства</a:t>
          </a:r>
          <a:endParaRPr lang="ru-RU" sz="1600" dirty="0"/>
        </a:p>
      </dgm:t>
    </dgm:pt>
    <dgm:pt modelId="{B36070B4-2B3E-4FCC-8868-BE2BEF1285F3}" type="parTrans" cxnId="{846A8EAB-0711-460F-B255-4E5B2A2E4D90}">
      <dgm:prSet/>
      <dgm:spPr/>
      <dgm:t>
        <a:bodyPr/>
        <a:lstStyle/>
        <a:p>
          <a:endParaRPr lang="ru-RU"/>
        </a:p>
      </dgm:t>
    </dgm:pt>
    <dgm:pt modelId="{66A85AF8-2BDD-4A51-968A-EDEDDCEAB233}" type="sibTrans" cxnId="{846A8EAB-0711-460F-B255-4E5B2A2E4D90}">
      <dgm:prSet/>
      <dgm:spPr/>
      <dgm:t>
        <a:bodyPr/>
        <a:lstStyle/>
        <a:p>
          <a:endParaRPr lang="ru-RU"/>
        </a:p>
      </dgm:t>
    </dgm:pt>
    <dgm:pt modelId="{1BAB838D-1AAD-4E85-BBE9-39C209DF7B70}">
      <dgm:prSet phldrT="[Текст]" custT="1"/>
      <dgm:spPr/>
      <dgm:t>
        <a:bodyPr/>
        <a:lstStyle/>
        <a:p>
          <a:r>
            <a:rPr lang="ru-RU" sz="1400" dirty="0" smtClean="0"/>
            <a:t>оперативной обработки информации в области племенного животноводства и передачи ее гражданам и юридическим лицам, осуществляющим разведение и использование племенных животных</a:t>
          </a:r>
          <a:endParaRPr lang="ru-RU" sz="1400" dirty="0"/>
        </a:p>
      </dgm:t>
    </dgm:pt>
    <dgm:pt modelId="{C7582D47-2E08-4A1E-BAF6-D22B55DC09A8}" type="parTrans" cxnId="{A970F89C-D8A9-4103-8A36-03A335644049}">
      <dgm:prSet/>
      <dgm:spPr/>
      <dgm:t>
        <a:bodyPr/>
        <a:lstStyle/>
        <a:p>
          <a:endParaRPr lang="ru-RU"/>
        </a:p>
      </dgm:t>
    </dgm:pt>
    <dgm:pt modelId="{F53566A4-4AF4-4017-9229-9BBB5D94AC5E}" type="sibTrans" cxnId="{A970F89C-D8A9-4103-8A36-03A335644049}">
      <dgm:prSet/>
      <dgm:spPr/>
      <dgm:t>
        <a:bodyPr/>
        <a:lstStyle/>
        <a:p>
          <a:endParaRPr lang="ru-RU"/>
        </a:p>
      </dgm:t>
    </dgm:pt>
    <dgm:pt modelId="{AFC8105C-AA61-4D7B-B0C1-386D937CD3E4}" type="pres">
      <dgm:prSet presAssocID="{3E63E175-6AD6-431A-B6AA-D1AAD75EDBA1}" presName="diagram" presStyleCnt="0">
        <dgm:presLayoutVars>
          <dgm:dir/>
        </dgm:presLayoutVars>
      </dgm:prSet>
      <dgm:spPr/>
    </dgm:pt>
    <dgm:pt modelId="{A17C0959-6B3F-49E0-A706-E316249BE32A}" type="pres">
      <dgm:prSet presAssocID="{B39B9FD5-224B-4CE3-8D78-EED115E0260F}" presName="composite" presStyleCnt="0"/>
      <dgm:spPr/>
    </dgm:pt>
    <dgm:pt modelId="{EA462FE4-2B49-498A-89CD-D93D8FE457FC}" type="pres">
      <dgm:prSet presAssocID="{B39B9FD5-224B-4CE3-8D78-EED115E0260F}" presName="Image" presStyleLbl="bgShp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29D96F87-4892-4DF6-B0E2-FA0B17F3A2CD}" type="pres">
      <dgm:prSet presAssocID="{B39B9FD5-224B-4CE3-8D78-EED115E0260F}" presName="Parent" presStyleLbl="node0" presStyleIdx="0" presStyleCnt="4" custScaleX="109252" custScaleY="167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F793F-0666-4F77-B205-BA5DB2992BD4}" type="pres">
      <dgm:prSet presAssocID="{E70854AD-6B96-4A2E-942E-E4FD660961D6}" presName="sibTrans" presStyleCnt="0"/>
      <dgm:spPr/>
    </dgm:pt>
    <dgm:pt modelId="{71E69563-3693-4B3B-8919-150405437A2F}" type="pres">
      <dgm:prSet presAssocID="{76493493-B95C-45A2-9CD2-C49FDB52AC7B}" presName="composite" presStyleCnt="0"/>
      <dgm:spPr/>
    </dgm:pt>
    <dgm:pt modelId="{F0233FC1-5D24-4A36-8208-9E50DAAD22F1}" type="pres">
      <dgm:prSet presAssocID="{76493493-B95C-45A2-9CD2-C49FDB52AC7B}" presName="Image" presStyleLbl="bgShp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5DD121B1-6496-48D3-8ADC-41DB6AF19A71}" type="pres">
      <dgm:prSet presAssocID="{76493493-B95C-45A2-9CD2-C49FDB52AC7B}" presName="Parent" presStyleLbl="node0" presStyleIdx="1" presStyleCnt="4" custScaleX="109309" custScaleY="165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91DA7-1989-446E-8B48-6242A0EDDC75}" type="pres">
      <dgm:prSet presAssocID="{C7D3FD01-3CE8-4CB6-9316-07FA4A944E65}" presName="sibTrans" presStyleCnt="0"/>
      <dgm:spPr/>
    </dgm:pt>
    <dgm:pt modelId="{DC709409-D0D8-41C1-9035-27EF64177A1D}" type="pres">
      <dgm:prSet presAssocID="{5A49DC53-6BDD-4AF0-BCD5-C3351C765757}" presName="composite" presStyleCnt="0"/>
      <dgm:spPr/>
    </dgm:pt>
    <dgm:pt modelId="{F00EC972-379D-4748-94F3-0C1910DD0715}" type="pres">
      <dgm:prSet presAssocID="{5A49DC53-6BDD-4AF0-BCD5-C3351C765757}" presName="Image" presStyleLbl="bgShp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D1D7FB5-C39D-477E-991E-31E97E81D7CA}" type="pres">
      <dgm:prSet presAssocID="{5A49DC53-6BDD-4AF0-BCD5-C3351C765757}" presName="Parent" presStyleLbl="node0" presStyleIdx="2" presStyleCnt="4" custScaleX="107355" custScaleY="162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663C5-544C-456F-AA80-BAB9E84C2EBB}" type="pres">
      <dgm:prSet presAssocID="{66A85AF8-2BDD-4A51-968A-EDEDDCEAB233}" presName="sibTrans" presStyleCnt="0"/>
      <dgm:spPr/>
    </dgm:pt>
    <dgm:pt modelId="{ADFE3B98-0FA9-47FB-A9D2-6B57148BB5E3}" type="pres">
      <dgm:prSet presAssocID="{1BAB838D-1AAD-4E85-BBE9-39C209DF7B70}" presName="composite" presStyleCnt="0"/>
      <dgm:spPr/>
    </dgm:pt>
    <dgm:pt modelId="{C1C5B565-0972-464A-A6E5-B7B40C0B1A54}" type="pres">
      <dgm:prSet presAssocID="{1BAB838D-1AAD-4E85-BBE9-39C209DF7B70}" presName="Image" presStyleLbl="bgShp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417C7BF7-B43D-4B14-A319-6194EEE5FE67}" type="pres">
      <dgm:prSet presAssocID="{1BAB838D-1AAD-4E85-BBE9-39C209DF7B70}" presName="Parent" presStyleLbl="node0" presStyleIdx="3" presStyleCnt="4" custScaleX="110099" custScaleY="294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6E9B73-9A39-4DCD-80DC-D2AC3C37F6B8}" type="presOf" srcId="{1BAB838D-1AAD-4E85-BBE9-39C209DF7B70}" destId="{417C7BF7-B43D-4B14-A319-6194EEE5FE67}" srcOrd="0" destOrd="0" presId="urn:microsoft.com/office/officeart/2008/layout/BendingPictureCaption"/>
    <dgm:cxn modelId="{A970F89C-D8A9-4103-8A36-03A335644049}" srcId="{3E63E175-6AD6-431A-B6AA-D1AAD75EDBA1}" destId="{1BAB838D-1AAD-4E85-BBE9-39C209DF7B70}" srcOrd="3" destOrd="0" parTransId="{C7582D47-2E08-4A1E-BAF6-D22B55DC09A8}" sibTransId="{F53566A4-4AF4-4017-9229-9BBB5D94AC5E}"/>
    <dgm:cxn modelId="{40268A72-39F0-4CC3-9C87-320BD3912D39}" srcId="{3E63E175-6AD6-431A-B6AA-D1AAD75EDBA1}" destId="{B39B9FD5-224B-4CE3-8D78-EED115E0260F}" srcOrd="0" destOrd="0" parTransId="{C4C9502D-E5EA-46BF-BDA4-597C24CCB69B}" sibTransId="{E70854AD-6B96-4A2E-942E-E4FD660961D6}"/>
    <dgm:cxn modelId="{846A8EAB-0711-460F-B255-4E5B2A2E4D90}" srcId="{3E63E175-6AD6-431A-B6AA-D1AAD75EDBA1}" destId="{5A49DC53-6BDD-4AF0-BCD5-C3351C765757}" srcOrd="2" destOrd="0" parTransId="{B36070B4-2B3E-4FCC-8868-BE2BEF1285F3}" sibTransId="{66A85AF8-2BDD-4A51-968A-EDEDDCEAB233}"/>
    <dgm:cxn modelId="{31820F4B-595A-4611-B77C-4DE4E96DAFDD}" type="presOf" srcId="{3E63E175-6AD6-431A-B6AA-D1AAD75EDBA1}" destId="{AFC8105C-AA61-4D7B-B0C1-386D937CD3E4}" srcOrd="0" destOrd="0" presId="urn:microsoft.com/office/officeart/2008/layout/BendingPictureCaption"/>
    <dgm:cxn modelId="{5B65C192-33FA-4579-B6DD-8A00E4286AEB}" srcId="{3E63E175-6AD6-431A-B6AA-D1AAD75EDBA1}" destId="{76493493-B95C-45A2-9CD2-C49FDB52AC7B}" srcOrd="1" destOrd="0" parTransId="{92BC2650-68A3-459B-9953-2C4A964DF234}" sibTransId="{C7D3FD01-3CE8-4CB6-9316-07FA4A944E65}"/>
    <dgm:cxn modelId="{EB515913-2AD1-43BC-BC7B-945E09A7A4BF}" type="presOf" srcId="{5A49DC53-6BDD-4AF0-BCD5-C3351C765757}" destId="{4D1D7FB5-C39D-477E-991E-31E97E81D7CA}" srcOrd="0" destOrd="0" presId="urn:microsoft.com/office/officeart/2008/layout/BendingPictureCaption"/>
    <dgm:cxn modelId="{494375E6-95A4-41DF-954A-16CE9C621032}" type="presOf" srcId="{76493493-B95C-45A2-9CD2-C49FDB52AC7B}" destId="{5DD121B1-6496-48D3-8ADC-41DB6AF19A71}" srcOrd="0" destOrd="0" presId="urn:microsoft.com/office/officeart/2008/layout/BendingPictureCaption"/>
    <dgm:cxn modelId="{4034E26E-FC07-43B9-9C3A-DFF434327C67}" type="presOf" srcId="{B39B9FD5-224B-4CE3-8D78-EED115E0260F}" destId="{29D96F87-4892-4DF6-B0E2-FA0B17F3A2CD}" srcOrd="0" destOrd="0" presId="urn:microsoft.com/office/officeart/2008/layout/BendingPictureCaption"/>
    <dgm:cxn modelId="{68A1D0EA-029E-4C6E-9A96-298613AAD5FB}" type="presParOf" srcId="{AFC8105C-AA61-4D7B-B0C1-386D937CD3E4}" destId="{A17C0959-6B3F-49E0-A706-E316249BE32A}" srcOrd="0" destOrd="0" presId="urn:microsoft.com/office/officeart/2008/layout/BendingPictureCaption"/>
    <dgm:cxn modelId="{CE61E390-42BC-47F4-871F-D992ECA9E910}" type="presParOf" srcId="{A17C0959-6B3F-49E0-A706-E316249BE32A}" destId="{EA462FE4-2B49-498A-89CD-D93D8FE457FC}" srcOrd="0" destOrd="0" presId="urn:microsoft.com/office/officeart/2008/layout/BendingPictureCaption"/>
    <dgm:cxn modelId="{97DF6A67-B2A5-40F3-AC14-02CD9F3AAAB0}" type="presParOf" srcId="{A17C0959-6B3F-49E0-A706-E316249BE32A}" destId="{29D96F87-4892-4DF6-B0E2-FA0B17F3A2CD}" srcOrd="1" destOrd="0" presId="urn:microsoft.com/office/officeart/2008/layout/BendingPictureCaption"/>
    <dgm:cxn modelId="{F4AAACE1-2918-42DD-96C6-0BD87B43169B}" type="presParOf" srcId="{AFC8105C-AA61-4D7B-B0C1-386D937CD3E4}" destId="{86DF793F-0666-4F77-B205-BA5DB2992BD4}" srcOrd="1" destOrd="0" presId="urn:microsoft.com/office/officeart/2008/layout/BendingPictureCaption"/>
    <dgm:cxn modelId="{C0FD1925-99B5-4758-8E0A-7E0F1C4CE5F5}" type="presParOf" srcId="{AFC8105C-AA61-4D7B-B0C1-386D937CD3E4}" destId="{71E69563-3693-4B3B-8919-150405437A2F}" srcOrd="2" destOrd="0" presId="urn:microsoft.com/office/officeart/2008/layout/BendingPictureCaption"/>
    <dgm:cxn modelId="{9F65BC20-9345-48F2-982D-1FEA9F1D5C22}" type="presParOf" srcId="{71E69563-3693-4B3B-8919-150405437A2F}" destId="{F0233FC1-5D24-4A36-8208-9E50DAAD22F1}" srcOrd="0" destOrd="0" presId="urn:microsoft.com/office/officeart/2008/layout/BendingPictureCaption"/>
    <dgm:cxn modelId="{EC996F06-1DBA-41C0-A881-80ADC8AAD6F8}" type="presParOf" srcId="{71E69563-3693-4B3B-8919-150405437A2F}" destId="{5DD121B1-6496-48D3-8ADC-41DB6AF19A71}" srcOrd="1" destOrd="0" presId="urn:microsoft.com/office/officeart/2008/layout/BendingPictureCaption"/>
    <dgm:cxn modelId="{610383B3-5332-44E6-A26C-A59259AD2A1E}" type="presParOf" srcId="{AFC8105C-AA61-4D7B-B0C1-386D937CD3E4}" destId="{21991DA7-1989-446E-8B48-6242A0EDDC75}" srcOrd="3" destOrd="0" presId="urn:microsoft.com/office/officeart/2008/layout/BendingPictureCaption"/>
    <dgm:cxn modelId="{D0C569EC-792A-4A24-BDEB-ADFCE12252D8}" type="presParOf" srcId="{AFC8105C-AA61-4D7B-B0C1-386D937CD3E4}" destId="{DC709409-D0D8-41C1-9035-27EF64177A1D}" srcOrd="4" destOrd="0" presId="urn:microsoft.com/office/officeart/2008/layout/BendingPictureCaption"/>
    <dgm:cxn modelId="{65019295-E847-4A1E-B632-9AC5B87C0D81}" type="presParOf" srcId="{DC709409-D0D8-41C1-9035-27EF64177A1D}" destId="{F00EC972-379D-4748-94F3-0C1910DD0715}" srcOrd="0" destOrd="0" presId="urn:microsoft.com/office/officeart/2008/layout/BendingPictureCaption"/>
    <dgm:cxn modelId="{A1A24A90-4072-4FA8-83AB-FA828B13C5CD}" type="presParOf" srcId="{DC709409-D0D8-41C1-9035-27EF64177A1D}" destId="{4D1D7FB5-C39D-477E-991E-31E97E81D7CA}" srcOrd="1" destOrd="0" presId="urn:microsoft.com/office/officeart/2008/layout/BendingPictureCaption"/>
    <dgm:cxn modelId="{A41F49DF-DFDC-4AB0-8BA4-A9E21F9E8B79}" type="presParOf" srcId="{AFC8105C-AA61-4D7B-B0C1-386D937CD3E4}" destId="{4B2663C5-544C-456F-AA80-BAB9E84C2EBB}" srcOrd="5" destOrd="0" presId="urn:microsoft.com/office/officeart/2008/layout/BendingPictureCaption"/>
    <dgm:cxn modelId="{1E9EF42E-255C-48BB-AF9E-3C60A338BDAB}" type="presParOf" srcId="{AFC8105C-AA61-4D7B-B0C1-386D937CD3E4}" destId="{ADFE3B98-0FA9-47FB-A9D2-6B57148BB5E3}" srcOrd="6" destOrd="0" presId="urn:microsoft.com/office/officeart/2008/layout/BendingPictureCaption"/>
    <dgm:cxn modelId="{CF6C605C-2F38-426A-827C-1B67F3C711F2}" type="presParOf" srcId="{ADFE3B98-0FA9-47FB-A9D2-6B57148BB5E3}" destId="{C1C5B565-0972-464A-A6E5-B7B40C0B1A54}" srcOrd="0" destOrd="0" presId="urn:microsoft.com/office/officeart/2008/layout/BendingPictureCaption"/>
    <dgm:cxn modelId="{6C615E34-75F5-4987-8E1C-01A15D1C822A}" type="presParOf" srcId="{ADFE3B98-0FA9-47FB-A9D2-6B57148BB5E3}" destId="{417C7BF7-B43D-4B14-A319-6194EEE5FE67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639E36-A4CA-4AFD-83B5-4E214EAA185B}" type="doc">
      <dgm:prSet loTypeId="urn:microsoft.com/office/officeart/2005/8/layout/chevron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C5018FB-9618-4574-B5E2-917F7FC1E79B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28EC2C3-63DE-476D-890A-A1CFE849254E}" type="parTrans" cxnId="{2BCCF363-BECA-455A-9A49-5C39F844DC01}">
      <dgm:prSet/>
      <dgm:spPr/>
      <dgm:t>
        <a:bodyPr/>
        <a:lstStyle/>
        <a:p>
          <a:endParaRPr lang="ru-RU"/>
        </a:p>
      </dgm:t>
    </dgm:pt>
    <dgm:pt modelId="{FA3DB4D7-AC29-4CFF-9BEA-A1D7AF4F7907}" type="sibTrans" cxnId="{2BCCF363-BECA-455A-9A49-5C39F844DC01}">
      <dgm:prSet/>
      <dgm:spPr/>
      <dgm:t>
        <a:bodyPr/>
        <a:lstStyle/>
        <a:p>
          <a:endParaRPr lang="ru-RU"/>
        </a:p>
      </dgm:t>
    </dgm:pt>
    <dgm:pt modelId="{96029365-4162-4919-B260-1B9D8A021DF8}">
      <dgm:prSet phldrT="[Текст]"/>
      <dgm:spPr/>
      <dgm:t>
        <a:bodyPr/>
        <a:lstStyle/>
        <a:p>
          <a:r>
            <a:rPr lang="ru-RU" dirty="0" smtClean="0"/>
            <a:t>Повысить личную ответственность должностных лиц предприятий за выполнением требований нормативных документов, в том числе в области племенного животноводства</a:t>
          </a:r>
          <a:endParaRPr lang="ru-RU" dirty="0"/>
        </a:p>
      </dgm:t>
    </dgm:pt>
    <dgm:pt modelId="{5B140934-BE83-4401-9D7A-9429FF30151B}" type="parTrans" cxnId="{9BA88A72-0B97-4770-91F8-95D33A9D9E4B}">
      <dgm:prSet/>
      <dgm:spPr/>
      <dgm:t>
        <a:bodyPr/>
        <a:lstStyle/>
        <a:p>
          <a:endParaRPr lang="ru-RU"/>
        </a:p>
      </dgm:t>
    </dgm:pt>
    <dgm:pt modelId="{CC3F5701-17B4-4DA4-A1D7-2359103EE8E2}" type="sibTrans" cxnId="{9BA88A72-0B97-4770-91F8-95D33A9D9E4B}">
      <dgm:prSet/>
      <dgm:spPr/>
      <dgm:t>
        <a:bodyPr/>
        <a:lstStyle/>
        <a:p>
          <a:endParaRPr lang="ru-RU"/>
        </a:p>
      </dgm:t>
    </dgm:pt>
    <dgm:pt modelId="{015623BB-E640-4597-8A8E-28B8DA26F813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501989D-E1EC-40F1-AFD5-1EE7A1CA23AB}" type="parTrans" cxnId="{B2EAC23A-D1C0-471B-9F07-1A598A154E14}">
      <dgm:prSet/>
      <dgm:spPr/>
      <dgm:t>
        <a:bodyPr/>
        <a:lstStyle/>
        <a:p>
          <a:endParaRPr lang="ru-RU"/>
        </a:p>
      </dgm:t>
    </dgm:pt>
    <dgm:pt modelId="{2E74023D-2FD8-47F4-A6A9-B1D3C504AA1B}" type="sibTrans" cxnId="{B2EAC23A-D1C0-471B-9F07-1A598A154E14}">
      <dgm:prSet/>
      <dgm:spPr/>
      <dgm:t>
        <a:bodyPr/>
        <a:lstStyle/>
        <a:p>
          <a:endParaRPr lang="ru-RU"/>
        </a:p>
      </dgm:t>
    </dgm:pt>
    <dgm:pt modelId="{D13E28E7-F076-4F6D-AC3C-F6A00357039C}">
      <dgm:prSet phldrT="[Текст]"/>
      <dgm:spPr/>
      <dgm:t>
        <a:bodyPr/>
        <a:lstStyle/>
        <a:p>
          <a:r>
            <a:rPr lang="ru-RU" dirty="0" smtClean="0"/>
            <a:t>Осуществлять внутренний контроль за соблюдением требований законодательства в области племенного животноводства</a:t>
          </a:r>
          <a:endParaRPr lang="ru-RU" dirty="0"/>
        </a:p>
      </dgm:t>
    </dgm:pt>
    <dgm:pt modelId="{D66D1767-4EDA-4CA3-9552-AFB5D95FA66C}" type="parTrans" cxnId="{E4DB74D1-8733-4D31-AB88-8893ECD9348A}">
      <dgm:prSet/>
      <dgm:spPr/>
      <dgm:t>
        <a:bodyPr/>
        <a:lstStyle/>
        <a:p>
          <a:endParaRPr lang="ru-RU"/>
        </a:p>
      </dgm:t>
    </dgm:pt>
    <dgm:pt modelId="{12C95EBB-92DD-4F5E-91EB-C3B73F419C28}" type="sibTrans" cxnId="{E4DB74D1-8733-4D31-AB88-8893ECD9348A}">
      <dgm:prSet/>
      <dgm:spPr/>
      <dgm:t>
        <a:bodyPr/>
        <a:lstStyle/>
        <a:p>
          <a:endParaRPr lang="ru-RU"/>
        </a:p>
      </dgm:t>
    </dgm:pt>
    <dgm:pt modelId="{E835CDCE-88EE-4437-A984-D9EA9EE39059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5C2FAF0-F282-427B-B23B-8C51083E0AAE}" type="parTrans" cxnId="{EC3BB7E6-DAAB-4CFD-A543-1132A37E3AB1}">
      <dgm:prSet/>
      <dgm:spPr/>
      <dgm:t>
        <a:bodyPr/>
        <a:lstStyle/>
        <a:p>
          <a:endParaRPr lang="ru-RU"/>
        </a:p>
      </dgm:t>
    </dgm:pt>
    <dgm:pt modelId="{12072E42-62DA-442C-87F8-9B98EB2FA440}" type="sibTrans" cxnId="{EC3BB7E6-DAAB-4CFD-A543-1132A37E3AB1}">
      <dgm:prSet/>
      <dgm:spPr/>
      <dgm:t>
        <a:bodyPr/>
        <a:lstStyle/>
        <a:p>
          <a:endParaRPr lang="ru-RU"/>
        </a:p>
      </dgm:t>
    </dgm:pt>
    <dgm:pt modelId="{018430DF-0D93-4F86-B8E7-2B3ABE3FFDA3}">
      <dgm:prSet phldrT="[Текст]"/>
      <dgm:spPr/>
      <dgm:t>
        <a:bodyPr/>
        <a:lstStyle/>
        <a:p>
          <a:r>
            <a:rPr lang="ru-RU" dirty="0" smtClean="0"/>
            <a:t>При возникновении вопросов в ходе осуществления племенной деятельности, обращаться в адрес министерства сельского хозяйства области</a:t>
          </a:r>
          <a:endParaRPr lang="ru-RU" dirty="0"/>
        </a:p>
      </dgm:t>
    </dgm:pt>
    <dgm:pt modelId="{56C59CD6-C31D-4F91-95D7-0C0E3E3F70F0}" type="parTrans" cxnId="{7C2D665B-A95A-4EF5-BBF0-86A072C1FEAB}">
      <dgm:prSet/>
      <dgm:spPr/>
      <dgm:t>
        <a:bodyPr/>
        <a:lstStyle/>
        <a:p>
          <a:endParaRPr lang="ru-RU"/>
        </a:p>
      </dgm:t>
    </dgm:pt>
    <dgm:pt modelId="{A6EF08AB-D5ED-4058-A4D4-2A9ACE79B3E8}" type="sibTrans" cxnId="{7C2D665B-A95A-4EF5-BBF0-86A072C1FEAB}">
      <dgm:prSet/>
      <dgm:spPr/>
      <dgm:t>
        <a:bodyPr/>
        <a:lstStyle/>
        <a:p>
          <a:endParaRPr lang="ru-RU"/>
        </a:p>
      </dgm:t>
    </dgm:pt>
    <dgm:pt modelId="{46E36702-9FC4-42E6-8035-EB697C7655CF}" type="pres">
      <dgm:prSet presAssocID="{6F639E36-A4CA-4AFD-83B5-4E214EAA18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96AF0-4B3F-450E-9207-0FCE5EDC055A}" type="pres">
      <dgm:prSet presAssocID="{7C5018FB-9618-4574-B5E2-917F7FC1E79B}" presName="composite" presStyleCnt="0"/>
      <dgm:spPr/>
      <dgm:t>
        <a:bodyPr/>
        <a:lstStyle/>
        <a:p>
          <a:endParaRPr lang="ru-RU"/>
        </a:p>
      </dgm:t>
    </dgm:pt>
    <dgm:pt modelId="{A9EB1A49-6C2A-471C-A3C3-64150D888187}" type="pres">
      <dgm:prSet presAssocID="{7C5018FB-9618-4574-B5E2-917F7FC1E79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7F476-D09E-4371-A1F6-89F3A7ADAE2F}" type="pres">
      <dgm:prSet presAssocID="{7C5018FB-9618-4574-B5E2-917F7FC1E79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35D7D-0D2D-435F-960E-63351B45B085}" type="pres">
      <dgm:prSet presAssocID="{FA3DB4D7-AC29-4CFF-9BEA-A1D7AF4F7907}" presName="sp" presStyleCnt="0"/>
      <dgm:spPr/>
      <dgm:t>
        <a:bodyPr/>
        <a:lstStyle/>
        <a:p>
          <a:endParaRPr lang="ru-RU"/>
        </a:p>
      </dgm:t>
    </dgm:pt>
    <dgm:pt modelId="{02A0F1FD-7993-402F-B2F0-C0A20E96E28A}" type="pres">
      <dgm:prSet presAssocID="{015623BB-E640-4597-8A8E-28B8DA26F813}" presName="composite" presStyleCnt="0"/>
      <dgm:spPr/>
      <dgm:t>
        <a:bodyPr/>
        <a:lstStyle/>
        <a:p>
          <a:endParaRPr lang="ru-RU"/>
        </a:p>
      </dgm:t>
    </dgm:pt>
    <dgm:pt modelId="{2783FB14-4471-49C9-BC21-084198046259}" type="pres">
      <dgm:prSet presAssocID="{015623BB-E640-4597-8A8E-28B8DA26F81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26396-A366-4DAE-AAEC-3EB9D1C42C2F}" type="pres">
      <dgm:prSet presAssocID="{015623BB-E640-4597-8A8E-28B8DA26F81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C11BA-3025-43C8-98E7-9B8815C598A7}" type="pres">
      <dgm:prSet presAssocID="{2E74023D-2FD8-47F4-A6A9-B1D3C504AA1B}" presName="sp" presStyleCnt="0"/>
      <dgm:spPr/>
      <dgm:t>
        <a:bodyPr/>
        <a:lstStyle/>
        <a:p>
          <a:endParaRPr lang="ru-RU"/>
        </a:p>
      </dgm:t>
    </dgm:pt>
    <dgm:pt modelId="{F2E0290C-C41E-44AE-9E0E-243C0B4EBFA4}" type="pres">
      <dgm:prSet presAssocID="{E835CDCE-88EE-4437-A984-D9EA9EE39059}" presName="composite" presStyleCnt="0"/>
      <dgm:spPr/>
      <dgm:t>
        <a:bodyPr/>
        <a:lstStyle/>
        <a:p>
          <a:endParaRPr lang="ru-RU"/>
        </a:p>
      </dgm:t>
    </dgm:pt>
    <dgm:pt modelId="{EE107ED2-EDD4-45E4-B180-90EAF76DC2E1}" type="pres">
      <dgm:prSet presAssocID="{E835CDCE-88EE-4437-A984-D9EA9EE3905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7BABA-0C6B-4F76-8803-E004959C90F3}" type="pres">
      <dgm:prSet presAssocID="{E835CDCE-88EE-4437-A984-D9EA9EE3905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65017C-169F-4E87-8C8C-FB8722E9BD7C}" type="presOf" srcId="{6F639E36-A4CA-4AFD-83B5-4E214EAA185B}" destId="{46E36702-9FC4-42E6-8035-EB697C7655CF}" srcOrd="0" destOrd="0" presId="urn:microsoft.com/office/officeart/2005/8/layout/chevron2"/>
    <dgm:cxn modelId="{0DA56B70-AEB3-451F-A822-1D6FB69B3678}" type="presOf" srcId="{7C5018FB-9618-4574-B5E2-917F7FC1E79B}" destId="{A9EB1A49-6C2A-471C-A3C3-64150D888187}" srcOrd="0" destOrd="0" presId="urn:microsoft.com/office/officeart/2005/8/layout/chevron2"/>
    <dgm:cxn modelId="{EC3BB7E6-DAAB-4CFD-A543-1132A37E3AB1}" srcId="{6F639E36-A4CA-4AFD-83B5-4E214EAA185B}" destId="{E835CDCE-88EE-4437-A984-D9EA9EE39059}" srcOrd="2" destOrd="0" parTransId="{E5C2FAF0-F282-427B-B23B-8C51083E0AAE}" sibTransId="{12072E42-62DA-442C-87F8-9B98EB2FA440}"/>
    <dgm:cxn modelId="{B276F9F9-AADE-4A67-88DE-1592AFCA1F3B}" type="presOf" srcId="{018430DF-0D93-4F86-B8E7-2B3ABE3FFDA3}" destId="{9DC7BABA-0C6B-4F76-8803-E004959C90F3}" srcOrd="0" destOrd="0" presId="urn:microsoft.com/office/officeart/2005/8/layout/chevron2"/>
    <dgm:cxn modelId="{B2EAC23A-D1C0-471B-9F07-1A598A154E14}" srcId="{6F639E36-A4CA-4AFD-83B5-4E214EAA185B}" destId="{015623BB-E640-4597-8A8E-28B8DA26F813}" srcOrd="1" destOrd="0" parTransId="{A501989D-E1EC-40F1-AFD5-1EE7A1CA23AB}" sibTransId="{2E74023D-2FD8-47F4-A6A9-B1D3C504AA1B}"/>
    <dgm:cxn modelId="{06A964F9-5DE5-4570-BBFC-9B45F3E48A76}" type="presOf" srcId="{E835CDCE-88EE-4437-A984-D9EA9EE39059}" destId="{EE107ED2-EDD4-45E4-B180-90EAF76DC2E1}" srcOrd="0" destOrd="0" presId="urn:microsoft.com/office/officeart/2005/8/layout/chevron2"/>
    <dgm:cxn modelId="{9BA88A72-0B97-4770-91F8-95D33A9D9E4B}" srcId="{7C5018FB-9618-4574-B5E2-917F7FC1E79B}" destId="{96029365-4162-4919-B260-1B9D8A021DF8}" srcOrd="0" destOrd="0" parTransId="{5B140934-BE83-4401-9D7A-9429FF30151B}" sibTransId="{CC3F5701-17B4-4DA4-A1D7-2359103EE8E2}"/>
    <dgm:cxn modelId="{AD025795-9E4D-4489-9F97-520486B5B448}" type="presOf" srcId="{96029365-4162-4919-B260-1B9D8A021DF8}" destId="{5327F476-D09E-4371-A1F6-89F3A7ADAE2F}" srcOrd="0" destOrd="0" presId="urn:microsoft.com/office/officeart/2005/8/layout/chevron2"/>
    <dgm:cxn modelId="{7C2D665B-A95A-4EF5-BBF0-86A072C1FEAB}" srcId="{E835CDCE-88EE-4437-A984-D9EA9EE39059}" destId="{018430DF-0D93-4F86-B8E7-2B3ABE3FFDA3}" srcOrd="0" destOrd="0" parTransId="{56C59CD6-C31D-4F91-95D7-0C0E3E3F70F0}" sibTransId="{A6EF08AB-D5ED-4058-A4D4-2A9ACE79B3E8}"/>
    <dgm:cxn modelId="{F4010856-D12E-4B0B-A7D3-2402F4AD2136}" type="presOf" srcId="{D13E28E7-F076-4F6D-AC3C-F6A00357039C}" destId="{CF226396-A366-4DAE-AAEC-3EB9D1C42C2F}" srcOrd="0" destOrd="0" presId="urn:microsoft.com/office/officeart/2005/8/layout/chevron2"/>
    <dgm:cxn modelId="{E4DB74D1-8733-4D31-AB88-8893ECD9348A}" srcId="{015623BB-E640-4597-8A8E-28B8DA26F813}" destId="{D13E28E7-F076-4F6D-AC3C-F6A00357039C}" srcOrd="0" destOrd="0" parTransId="{D66D1767-4EDA-4CA3-9552-AFB5D95FA66C}" sibTransId="{12C95EBB-92DD-4F5E-91EB-C3B73F419C28}"/>
    <dgm:cxn modelId="{2BCCF363-BECA-455A-9A49-5C39F844DC01}" srcId="{6F639E36-A4CA-4AFD-83B5-4E214EAA185B}" destId="{7C5018FB-9618-4574-B5E2-917F7FC1E79B}" srcOrd="0" destOrd="0" parTransId="{C28EC2C3-63DE-476D-890A-A1CFE849254E}" sibTransId="{FA3DB4D7-AC29-4CFF-9BEA-A1D7AF4F7907}"/>
    <dgm:cxn modelId="{7B1B192A-E15A-48D5-BBA5-965221968527}" type="presOf" srcId="{015623BB-E640-4597-8A8E-28B8DA26F813}" destId="{2783FB14-4471-49C9-BC21-084198046259}" srcOrd="0" destOrd="0" presId="urn:microsoft.com/office/officeart/2005/8/layout/chevron2"/>
    <dgm:cxn modelId="{6B86A8B0-633C-4E1B-A951-BF6A20AEE651}" type="presParOf" srcId="{46E36702-9FC4-42E6-8035-EB697C7655CF}" destId="{5E996AF0-4B3F-450E-9207-0FCE5EDC055A}" srcOrd="0" destOrd="0" presId="urn:microsoft.com/office/officeart/2005/8/layout/chevron2"/>
    <dgm:cxn modelId="{33A83C19-171B-4EBF-9E20-6C6944579BB6}" type="presParOf" srcId="{5E996AF0-4B3F-450E-9207-0FCE5EDC055A}" destId="{A9EB1A49-6C2A-471C-A3C3-64150D888187}" srcOrd="0" destOrd="0" presId="urn:microsoft.com/office/officeart/2005/8/layout/chevron2"/>
    <dgm:cxn modelId="{1769D877-C29E-40D0-B7F7-A48D4E95AE8A}" type="presParOf" srcId="{5E996AF0-4B3F-450E-9207-0FCE5EDC055A}" destId="{5327F476-D09E-4371-A1F6-89F3A7ADAE2F}" srcOrd="1" destOrd="0" presId="urn:microsoft.com/office/officeart/2005/8/layout/chevron2"/>
    <dgm:cxn modelId="{3D09179A-BE0C-4F90-92C3-A29721EF886B}" type="presParOf" srcId="{46E36702-9FC4-42E6-8035-EB697C7655CF}" destId="{E9735D7D-0D2D-435F-960E-63351B45B085}" srcOrd="1" destOrd="0" presId="urn:microsoft.com/office/officeart/2005/8/layout/chevron2"/>
    <dgm:cxn modelId="{C81F61A2-2D99-4272-82CB-DC789F9EEBCA}" type="presParOf" srcId="{46E36702-9FC4-42E6-8035-EB697C7655CF}" destId="{02A0F1FD-7993-402F-B2F0-C0A20E96E28A}" srcOrd="2" destOrd="0" presId="urn:microsoft.com/office/officeart/2005/8/layout/chevron2"/>
    <dgm:cxn modelId="{519F515D-6FFE-4390-AE9C-DB88D58AB14C}" type="presParOf" srcId="{02A0F1FD-7993-402F-B2F0-C0A20E96E28A}" destId="{2783FB14-4471-49C9-BC21-084198046259}" srcOrd="0" destOrd="0" presId="urn:microsoft.com/office/officeart/2005/8/layout/chevron2"/>
    <dgm:cxn modelId="{87833A0C-83A2-48C6-B697-30BE4EFF3A06}" type="presParOf" srcId="{02A0F1FD-7993-402F-B2F0-C0A20E96E28A}" destId="{CF226396-A366-4DAE-AAEC-3EB9D1C42C2F}" srcOrd="1" destOrd="0" presId="urn:microsoft.com/office/officeart/2005/8/layout/chevron2"/>
    <dgm:cxn modelId="{2BDE5894-2D15-42CA-9620-45D7AADF5EF1}" type="presParOf" srcId="{46E36702-9FC4-42E6-8035-EB697C7655CF}" destId="{013C11BA-3025-43C8-98E7-9B8815C598A7}" srcOrd="3" destOrd="0" presId="urn:microsoft.com/office/officeart/2005/8/layout/chevron2"/>
    <dgm:cxn modelId="{02836AF3-A841-4787-B898-E924EB43A6A5}" type="presParOf" srcId="{46E36702-9FC4-42E6-8035-EB697C7655CF}" destId="{F2E0290C-C41E-44AE-9E0E-243C0B4EBFA4}" srcOrd="4" destOrd="0" presId="urn:microsoft.com/office/officeart/2005/8/layout/chevron2"/>
    <dgm:cxn modelId="{3135A154-0A69-49DA-98A1-84F7E7A0320D}" type="presParOf" srcId="{F2E0290C-C41E-44AE-9E0E-243C0B4EBFA4}" destId="{EE107ED2-EDD4-45E4-B180-90EAF76DC2E1}" srcOrd="0" destOrd="0" presId="urn:microsoft.com/office/officeart/2005/8/layout/chevron2"/>
    <dgm:cxn modelId="{74C6B78E-8A2E-46EB-AD26-13E48684C479}" type="presParOf" srcId="{F2E0290C-C41E-44AE-9E0E-243C0B4EBFA4}" destId="{9DC7BABA-0C6B-4F76-8803-E004959C90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5B593-1FC9-4D6C-B23A-1097ADB3C978}">
      <dsp:nvSpPr>
        <dsp:cNvPr id="0" name=""/>
        <dsp:cNvSpPr/>
      </dsp:nvSpPr>
      <dsp:spPr>
        <a:xfrm>
          <a:off x="1975" y="0"/>
          <a:ext cx="2071080" cy="5760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Федеральный закон     «О племенном животноводстве»</a:t>
          </a:r>
          <a:endParaRPr lang="ru-RU" sz="1400" kern="1200" dirty="0"/>
        </a:p>
      </dsp:txBody>
      <dsp:txXfrm>
        <a:off x="1975" y="2304255"/>
        <a:ext cx="2071080" cy="2304255"/>
      </dsp:txXfrm>
    </dsp:sp>
    <dsp:sp modelId="{B7A1A827-EBAC-49D6-BC4C-837F3885DABD}">
      <dsp:nvSpPr>
        <dsp:cNvPr id="0" name=""/>
        <dsp:cNvSpPr/>
      </dsp:nvSpPr>
      <dsp:spPr>
        <a:xfrm>
          <a:off x="78369" y="345638"/>
          <a:ext cx="1918292" cy="191829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F30FA5E-65AC-4F96-A031-4F1F2222B08D}">
      <dsp:nvSpPr>
        <dsp:cNvPr id="0" name=""/>
        <dsp:cNvSpPr/>
      </dsp:nvSpPr>
      <dsp:spPr>
        <a:xfrm>
          <a:off x="2135189" y="0"/>
          <a:ext cx="2071080" cy="5760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214989"/>
                <a:satOff val="-2889"/>
                <a:lumOff val="-458"/>
                <a:alphaOff val="0"/>
                <a:shade val="51000"/>
                <a:satMod val="130000"/>
              </a:schemeClr>
            </a:gs>
            <a:gs pos="80000">
              <a:schemeClr val="accent4">
                <a:hueOff val="3214989"/>
                <a:satOff val="-2889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4">
                <a:hueOff val="3214989"/>
                <a:satOff val="-2889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Федеральный закон      «О защите прав юридических лиц и индивидуальных предпринимателей при проведении государственного контроля (надзора) и муниципального контроля»</a:t>
          </a:r>
          <a:endParaRPr lang="ru-RU" sz="1400" kern="1200" dirty="0"/>
        </a:p>
      </dsp:txBody>
      <dsp:txXfrm>
        <a:off x="2135189" y="2304255"/>
        <a:ext cx="2071080" cy="2304255"/>
      </dsp:txXfrm>
    </dsp:sp>
    <dsp:sp modelId="{60E69C92-6A7A-4B3D-B21A-A456DB17F6A8}">
      <dsp:nvSpPr>
        <dsp:cNvPr id="0" name=""/>
        <dsp:cNvSpPr/>
      </dsp:nvSpPr>
      <dsp:spPr>
        <a:xfrm>
          <a:off x="2211583" y="345638"/>
          <a:ext cx="1918292" cy="191829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6356B6E-4B60-4111-95E4-E5F2A9FEF6E6}">
      <dsp:nvSpPr>
        <dsp:cNvPr id="0" name=""/>
        <dsp:cNvSpPr/>
      </dsp:nvSpPr>
      <dsp:spPr>
        <a:xfrm>
          <a:off x="4268402" y="0"/>
          <a:ext cx="2071080" cy="5760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429978"/>
                <a:satOff val="-5778"/>
                <a:lumOff val="-915"/>
                <a:alphaOff val="0"/>
                <a:shade val="51000"/>
                <a:satMod val="130000"/>
              </a:schemeClr>
            </a:gs>
            <a:gs pos="80000">
              <a:schemeClr val="accent4">
                <a:hueOff val="6429978"/>
                <a:satOff val="-5778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4">
                <a:hueOff val="6429978"/>
                <a:satOff val="-5778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Кодекс Российской Федерации об административных правонарушениях</a:t>
          </a:r>
          <a:endParaRPr lang="ru-RU" sz="1400" kern="1200" dirty="0"/>
        </a:p>
      </dsp:txBody>
      <dsp:txXfrm>
        <a:off x="4268402" y="2304255"/>
        <a:ext cx="2071080" cy="2304255"/>
      </dsp:txXfrm>
    </dsp:sp>
    <dsp:sp modelId="{51FC7787-C506-4000-830D-21A32CAC2D97}">
      <dsp:nvSpPr>
        <dsp:cNvPr id="0" name=""/>
        <dsp:cNvSpPr/>
      </dsp:nvSpPr>
      <dsp:spPr>
        <a:xfrm>
          <a:off x="4344796" y="345638"/>
          <a:ext cx="1918292" cy="191829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A046659-1768-4916-BB26-63CFF2F3B912}">
      <dsp:nvSpPr>
        <dsp:cNvPr id="0" name=""/>
        <dsp:cNvSpPr/>
      </dsp:nvSpPr>
      <dsp:spPr>
        <a:xfrm>
          <a:off x="6401615" y="0"/>
          <a:ext cx="2071080" cy="5760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644967"/>
                <a:satOff val="-8667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4">
                <a:hueOff val="9644967"/>
                <a:satOff val="-8667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4">
                <a:hueOff val="9644967"/>
                <a:satOff val="-8667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Постановления Правительства Российской Федерации и правительства Калужской области и иные нормативные правовые акты</a:t>
          </a:r>
          <a:endParaRPr lang="ru-RU" sz="1400" kern="1200" dirty="0"/>
        </a:p>
      </dsp:txBody>
      <dsp:txXfrm>
        <a:off x="6401615" y="2304255"/>
        <a:ext cx="2071080" cy="2304255"/>
      </dsp:txXfrm>
    </dsp:sp>
    <dsp:sp modelId="{BF38BAF9-55C4-4B6A-B5AA-7A937F78EFDC}">
      <dsp:nvSpPr>
        <dsp:cNvPr id="0" name=""/>
        <dsp:cNvSpPr/>
      </dsp:nvSpPr>
      <dsp:spPr>
        <a:xfrm>
          <a:off x="6478009" y="345638"/>
          <a:ext cx="1918292" cy="191829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0763360-4C8A-4A7B-8FF8-2FD20B4F0550}">
      <dsp:nvSpPr>
        <dsp:cNvPr id="0" name=""/>
        <dsp:cNvSpPr/>
      </dsp:nvSpPr>
      <dsp:spPr>
        <a:xfrm>
          <a:off x="338986" y="4608511"/>
          <a:ext cx="7796698" cy="864095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AB0D7-0955-4CA7-B252-EAB530DE8C3A}">
      <dsp:nvSpPr>
        <dsp:cNvPr id="0" name=""/>
        <dsp:cNvSpPr/>
      </dsp:nvSpPr>
      <dsp:spPr>
        <a:xfrm rot="5400000">
          <a:off x="1597848" y="1996666"/>
          <a:ext cx="1637394" cy="18641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3F3629-C888-4438-8C89-A1B65365C4AF}">
      <dsp:nvSpPr>
        <dsp:cNvPr id="0" name=""/>
        <dsp:cNvSpPr/>
      </dsp:nvSpPr>
      <dsp:spPr>
        <a:xfrm>
          <a:off x="327288" y="35044"/>
          <a:ext cx="4429906" cy="222247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kern="1200" cap="all" spc="0" dirty="0" smtClean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kern="1200" cap="all" spc="0" dirty="0" smtClean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cap="all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Министерство сельского хозяйства Калужской области</a:t>
          </a:r>
          <a:endParaRPr lang="ru-RU" sz="1900" b="1" kern="1200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435800" y="143556"/>
        <a:ext cx="4212882" cy="2005447"/>
      </dsp:txXfrm>
    </dsp:sp>
    <dsp:sp modelId="{A3250337-DBC7-41A5-97F4-5EE5292B6F6F}">
      <dsp:nvSpPr>
        <dsp:cNvPr id="0" name=""/>
        <dsp:cNvSpPr/>
      </dsp:nvSpPr>
      <dsp:spPr>
        <a:xfrm>
          <a:off x="3920446" y="365593"/>
          <a:ext cx="2004748" cy="1559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96986-2DAF-4FB8-AF66-50E21A4E036B}">
      <dsp:nvSpPr>
        <dsp:cNvPr id="0" name=""/>
        <dsp:cNvSpPr/>
      </dsp:nvSpPr>
      <dsp:spPr>
        <a:xfrm rot="5400000">
          <a:off x="4001792" y="4207127"/>
          <a:ext cx="1637394" cy="18641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DFA195-077E-48E1-A0F5-50F9500404FE}">
      <dsp:nvSpPr>
        <dsp:cNvPr id="0" name=""/>
        <dsp:cNvSpPr/>
      </dsp:nvSpPr>
      <dsp:spPr>
        <a:xfrm>
          <a:off x="3384386" y="2376270"/>
          <a:ext cx="2756408" cy="192939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Управление по развитию животноводства</a:t>
          </a:r>
          <a:endParaRPr lang="ru-RU" sz="1900" kern="1200" dirty="0"/>
        </a:p>
      </dsp:txBody>
      <dsp:txXfrm>
        <a:off x="3478588" y="2470472"/>
        <a:ext cx="2568004" cy="1740992"/>
      </dsp:txXfrm>
    </dsp:sp>
    <dsp:sp modelId="{E1E3D2A0-A6DC-45A9-90BA-77F0BAE1B52D}">
      <dsp:nvSpPr>
        <dsp:cNvPr id="0" name=""/>
        <dsp:cNvSpPr/>
      </dsp:nvSpPr>
      <dsp:spPr>
        <a:xfrm>
          <a:off x="5770692" y="2532942"/>
          <a:ext cx="2004748" cy="1559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46D7C-EDC8-41C4-9A24-B594799CA64C}">
      <dsp:nvSpPr>
        <dsp:cNvPr id="0" name=""/>
        <dsp:cNvSpPr/>
      </dsp:nvSpPr>
      <dsp:spPr>
        <a:xfrm>
          <a:off x="5760651" y="4536499"/>
          <a:ext cx="2756408" cy="192939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Отдел осуществления государственных полномочий в области животноводства и племенного дела</a:t>
          </a:r>
          <a:endParaRPr lang="ru-RU" sz="1900" kern="1200" dirty="0"/>
        </a:p>
      </dsp:txBody>
      <dsp:txXfrm>
        <a:off x="5854853" y="4630701"/>
        <a:ext cx="2568004" cy="17409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0BB3C-EF7F-4CA7-9A93-587295F8D468}">
      <dsp:nvSpPr>
        <dsp:cNvPr id="0" name=""/>
        <dsp:cNvSpPr/>
      </dsp:nvSpPr>
      <dsp:spPr>
        <a:xfrm>
          <a:off x="0" y="0"/>
          <a:ext cx="7884876" cy="8158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14</a:t>
          </a:r>
          <a:r>
            <a:rPr lang="ru-RU" sz="1600" kern="1200" dirty="0" smtClean="0"/>
            <a:t> племенных репродукторов и </a:t>
          </a:r>
          <a:r>
            <a:rPr lang="ru-RU" sz="1800" b="1" kern="1200" dirty="0" smtClean="0"/>
            <a:t>3</a:t>
          </a:r>
          <a:r>
            <a:rPr lang="ru-RU" sz="1600" kern="1200" dirty="0" smtClean="0"/>
            <a:t> племенных завода по разведению КРС молочного и молочно-мясного направлений продуктивности</a:t>
          </a:r>
          <a:endParaRPr lang="ru-RU" sz="1600" kern="1200" dirty="0"/>
        </a:p>
      </dsp:txBody>
      <dsp:txXfrm>
        <a:off x="1658564" y="0"/>
        <a:ext cx="6226311" cy="815893"/>
      </dsp:txXfrm>
    </dsp:sp>
    <dsp:sp modelId="{DB0FED8B-B641-4000-BD92-EE3B3351C2C5}">
      <dsp:nvSpPr>
        <dsp:cNvPr id="0" name=""/>
        <dsp:cNvSpPr/>
      </dsp:nvSpPr>
      <dsp:spPr>
        <a:xfrm>
          <a:off x="81589" y="81589"/>
          <a:ext cx="1576975" cy="6527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52DE3F-3C21-4E80-AF23-9AF0D366BAD5}">
      <dsp:nvSpPr>
        <dsp:cNvPr id="0" name=""/>
        <dsp:cNvSpPr/>
      </dsp:nvSpPr>
      <dsp:spPr>
        <a:xfrm>
          <a:off x="0" y="897482"/>
          <a:ext cx="7884876" cy="8158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928993"/>
                <a:satOff val="-1733"/>
                <a:lumOff val="-275"/>
                <a:alphaOff val="0"/>
                <a:shade val="51000"/>
                <a:satMod val="130000"/>
              </a:schemeClr>
            </a:gs>
            <a:gs pos="80000">
              <a:schemeClr val="accent4">
                <a:hueOff val="1928993"/>
                <a:satOff val="-1733"/>
                <a:lumOff val="-275"/>
                <a:alphaOff val="0"/>
                <a:shade val="93000"/>
                <a:satMod val="130000"/>
              </a:schemeClr>
            </a:gs>
            <a:gs pos="100000">
              <a:schemeClr val="accent4">
                <a:hueOff val="1928993"/>
                <a:satOff val="-1733"/>
                <a:lumOff val="-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3</a:t>
          </a:r>
          <a:r>
            <a:rPr lang="ru-RU" sz="1800" kern="1200" dirty="0" smtClean="0"/>
            <a:t> племенных репродуктора по разведению КРС мясного направления продуктивности</a:t>
          </a:r>
          <a:endParaRPr lang="ru-RU" sz="1800" kern="1200" dirty="0"/>
        </a:p>
      </dsp:txBody>
      <dsp:txXfrm>
        <a:off x="1658564" y="897482"/>
        <a:ext cx="6226311" cy="815893"/>
      </dsp:txXfrm>
    </dsp:sp>
    <dsp:sp modelId="{A846EFCB-7B59-4D99-AD56-157134F8531C}">
      <dsp:nvSpPr>
        <dsp:cNvPr id="0" name=""/>
        <dsp:cNvSpPr/>
      </dsp:nvSpPr>
      <dsp:spPr>
        <a:xfrm>
          <a:off x="81589" y="979071"/>
          <a:ext cx="1576975" cy="6527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87F033-9324-4D71-A19E-BA13BF7D172E}">
      <dsp:nvSpPr>
        <dsp:cNvPr id="0" name=""/>
        <dsp:cNvSpPr/>
      </dsp:nvSpPr>
      <dsp:spPr>
        <a:xfrm>
          <a:off x="0" y="1794964"/>
          <a:ext cx="7884876" cy="8158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857987"/>
                <a:satOff val="-3467"/>
                <a:lumOff val="-549"/>
                <a:alphaOff val="0"/>
                <a:shade val="51000"/>
                <a:satMod val="130000"/>
              </a:schemeClr>
            </a:gs>
            <a:gs pos="80000">
              <a:schemeClr val="accent4">
                <a:hueOff val="3857987"/>
                <a:satOff val="-3467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4">
                <a:hueOff val="3857987"/>
                <a:satOff val="-3467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2</a:t>
          </a:r>
          <a:r>
            <a:rPr lang="ru-RU" sz="1800" kern="1200" dirty="0" smtClean="0"/>
            <a:t> племенных репродуктора по разведению свиней</a:t>
          </a:r>
          <a:endParaRPr lang="ru-RU" sz="1800" kern="1200" dirty="0"/>
        </a:p>
      </dsp:txBody>
      <dsp:txXfrm>
        <a:off x="1658564" y="1794964"/>
        <a:ext cx="6226311" cy="815893"/>
      </dsp:txXfrm>
    </dsp:sp>
    <dsp:sp modelId="{B410CB25-361D-455B-A354-C3839BC71D44}">
      <dsp:nvSpPr>
        <dsp:cNvPr id="0" name=""/>
        <dsp:cNvSpPr/>
      </dsp:nvSpPr>
      <dsp:spPr>
        <a:xfrm>
          <a:off x="81589" y="1876554"/>
          <a:ext cx="1576975" cy="6527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0981FF-2E6F-4BC9-8B9A-6D2284EC0B34}">
      <dsp:nvSpPr>
        <dsp:cNvPr id="0" name=""/>
        <dsp:cNvSpPr/>
      </dsp:nvSpPr>
      <dsp:spPr>
        <a:xfrm>
          <a:off x="0" y="2692447"/>
          <a:ext cx="7884876" cy="8158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786981"/>
                <a:satOff val="-5200"/>
                <a:lumOff val="-824"/>
                <a:alphaOff val="0"/>
                <a:shade val="51000"/>
                <a:satMod val="130000"/>
              </a:schemeClr>
            </a:gs>
            <a:gs pos="80000">
              <a:schemeClr val="accent4">
                <a:hueOff val="5786981"/>
                <a:satOff val="-5200"/>
                <a:lumOff val="-824"/>
                <a:alphaOff val="0"/>
                <a:shade val="93000"/>
                <a:satMod val="130000"/>
              </a:schemeClr>
            </a:gs>
            <a:gs pos="100000">
              <a:schemeClr val="accent4">
                <a:hueOff val="5786981"/>
                <a:satOff val="-5200"/>
                <a:lumOff val="-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2</a:t>
          </a:r>
          <a:r>
            <a:rPr lang="ru-RU" sz="2000" kern="1200" dirty="0" smtClean="0"/>
            <a:t> племенных репродуктора по разведению овец романовской породы</a:t>
          </a:r>
          <a:endParaRPr lang="ru-RU" sz="2000" kern="1200" dirty="0"/>
        </a:p>
      </dsp:txBody>
      <dsp:txXfrm>
        <a:off x="1658564" y="2692447"/>
        <a:ext cx="6226311" cy="815893"/>
      </dsp:txXfrm>
    </dsp:sp>
    <dsp:sp modelId="{B3FA2E36-BA57-488F-B37D-4055FD8B05B1}">
      <dsp:nvSpPr>
        <dsp:cNvPr id="0" name=""/>
        <dsp:cNvSpPr/>
      </dsp:nvSpPr>
      <dsp:spPr>
        <a:xfrm>
          <a:off x="81589" y="2774036"/>
          <a:ext cx="1576975" cy="6527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6391F8-B7BB-49ED-AB79-5147125C5CFB}">
      <dsp:nvSpPr>
        <dsp:cNvPr id="0" name=""/>
        <dsp:cNvSpPr/>
      </dsp:nvSpPr>
      <dsp:spPr>
        <a:xfrm>
          <a:off x="0" y="3589929"/>
          <a:ext cx="7884876" cy="8158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715974"/>
                <a:satOff val="-6934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4">
                <a:hueOff val="7715974"/>
                <a:satOff val="-6934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4">
                <a:hueOff val="7715974"/>
                <a:satOff val="-6934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2</a:t>
          </a:r>
          <a:r>
            <a:rPr lang="ru-RU" sz="1800" kern="1200" dirty="0" smtClean="0"/>
            <a:t> Лаборатории определения селекционного качества молока</a:t>
          </a:r>
          <a:endParaRPr lang="ru-RU" sz="1800" kern="1200" dirty="0"/>
        </a:p>
      </dsp:txBody>
      <dsp:txXfrm>
        <a:off x="1658564" y="3589929"/>
        <a:ext cx="6226311" cy="815893"/>
      </dsp:txXfrm>
    </dsp:sp>
    <dsp:sp modelId="{3A29211B-0B77-4075-9A11-BCA3A21B98D2}">
      <dsp:nvSpPr>
        <dsp:cNvPr id="0" name=""/>
        <dsp:cNvSpPr/>
      </dsp:nvSpPr>
      <dsp:spPr>
        <a:xfrm>
          <a:off x="81589" y="3671518"/>
          <a:ext cx="1576975" cy="6527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6A2B7D-F8C6-4BC7-B2A1-DAB212D535C7}">
      <dsp:nvSpPr>
        <dsp:cNvPr id="0" name=""/>
        <dsp:cNvSpPr/>
      </dsp:nvSpPr>
      <dsp:spPr>
        <a:xfrm>
          <a:off x="0" y="4487411"/>
          <a:ext cx="7884876" cy="8158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644967"/>
                <a:satOff val="-8667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4">
                <a:hueOff val="9644967"/>
                <a:satOff val="-8667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4">
                <a:hueOff val="9644967"/>
                <a:satOff val="-8667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</a:t>
          </a:r>
          <a:r>
            <a:rPr lang="ru-RU" sz="1800" kern="1200" dirty="0" smtClean="0"/>
            <a:t> РИСЦ</a:t>
          </a:r>
          <a:endParaRPr lang="ru-RU" sz="1800" kern="1200" dirty="0"/>
        </a:p>
      </dsp:txBody>
      <dsp:txXfrm>
        <a:off x="1658564" y="4487411"/>
        <a:ext cx="6226311" cy="815893"/>
      </dsp:txXfrm>
    </dsp:sp>
    <dsp:sp modelId="{BFD51EE4-A0EF-4FE6-BE25-E87C7AC1F517}">
      <dsp:nvSpPr>
        <dsp:cNvPr id="0" name=""/>
        <dsp:cNvSpPr/>
      </dsp:nvSpPr>
      <dsp:spPr>
        <a:xfrm>
          <a:off x="81589" y="4569001"/>
          <a:ext cx="1576975" cy="6527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EA8C9-487D-4B46-8D6B-797AA88B42BA}">
      <dsp:nvSpPr>
        <dsp:cNvPr id="0" name=""/>
        <dsp:cNvSpPr/>
      </dsp:nvSpPr>
      <dsp:spPr>
        <a:xfrm rot="5400000">
          <a:off x="3830610" y="-2827942"/>
          <a:ext cx="1476148" cy="713437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Выполнение годового плана контрольных проверок в установленные сроки с соблюдением законодательства, регламентирующего осуществление регионального государственного надзора.</a:t>
          </a:r>
          <a:endParaRPr lang="ru-RU" sz="1700" kern="1200" dirty="0"/>
        </a:p>
      </dsp:txBody>
      <dsp:txXfrm rot="-5400000">
        <a:off x="1001499" y="73229"/>
        <a:ext cx="7062311" cy="1332028"/>
      </dsp:txXfrm>
    </dsp:sp>
    <dsp:sp modelId="{09732D98-0C69-4D1A-B932-9CF908FA0C96}">
      <dsp:nvSpPr>
        <dsp:cNvPr id="0" name=""/>
        <dsp:cNvSpPr/>
      </dsp:nvSpPr>
      <dsp:spPr>
        <a:xfrm>
          <a:off x="70992" y="56162"/>
          <a:ext cx="930506" cy="13661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1</a:t>
          </a:r>
          <a:endParaRPr lang="ru-RU" sz="4000" kern="1200" dirty="0"/>
        </a:p>
      </dsp:txBody>
      <dsp:txXfrm>
        <a:off x="116416" y="101586"/>
        <a:ext cx="839658" cy="1275314"/>
      </dsp:txXfrm>
    </dsp:sp>
    <dsp:sp modelId="{33596022-3B7F-4469-BC61-D12A4F6F8EFB}">
      <dsp:nvSpPr>
        <dsp:cNvPr id="0" name=""/>
        <dsp:cNvSpPr/>
      </dsp:nvSpPr>
      <dsp:spPr>
        <a:xfrm rot="5400000">
          <a:off x="3993292" y="-1195338"/>
          <a:ext cx="1159453" cy="7129801"/>
        </a:xfrm>
        <a:prstGeom prst="round2SameRect">
          <a:avLst/>
        </a:prstGeom>
        <a:solidFill>
          <a:schemeClr val="accent4">
            <a:tint val="40000"/>
            <a:alpha val="90000"/>
            <a:hueOff val="4596512"/>
            <a:satOff val="-1960"/>
            <a:lumOff val="-197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4596512"/>
              <a:satOff val="-1960"/>
              <a:lumOff val="-1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Доведение до сведения всех юридических лиц, осуществляющих деятельность в области племенного животноводства информации с профилактической целью.</a:t>
          </a:r>
          <a:endParaRPr lang="ru-RU" sz="1700" kern="1200" dirty="0"/>
        </a:p>
      </dsp:txBody>
      <dsp:txXfrm rot="-5400000">
        <a:off x="1008118" y="1846436"/>
        <a:ext cx="7073201" cy="1046253"/>
      </dsp:txXfrm>
    </dsp:sp>
    <dsp:sp modelId="{96070950-BB81-4794-9B06-EA9E40A033C6}">
      <dsp:nvSpPr>
        <dsp:cNvPr id="0" name=""/>
        <dsp:cNvSpPr/>
      </dsp:nvSpPr>
      <dsp:spPr>
        <a:xfrm>
          <a:off x="70992" y="1636801"/>
          <a:ext cx="937126" cy="1465520"/>
        </a:xfrm>
        <a:prstGeom prst="roundRect">
          <a:avLst/>
        </a:prstGeom>
        <a:gradFill rotWithShape="0">
          <a:gsLst>
            <a:gs pos="0">
              <a:schemeClr val="accent4">
                <a:hueOff val="4822484"/>
                <a:satOff val="-4333"/>
                <a:lumOff val="-686"/>
                <a:alphaOff val="0"/>
                <a:shade val="51000"/>
                <a:satMod val="130000"/>
              </a:schemeClr>
            </a:gs>
            <a:gs pos="80000">
              <a:schemeClr val="accent4">
                <a:hueOff val="4822484"/>
                <a:satOff val="-4333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4">
                <a:hueOff val="4822484"/>
                <a:satOff val="-4333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</a:t>
          </a:r>
          <a:endParaRPr lang="ru-RU" sz="6500" kern="1200" dirty="0"/>
        </a:p>
      </dsp:txBody>
      <dsp:txXfrm>
        <a:off x="116739" y="1682548"/>
        <a:ext cx="845632" cy="1374026"/>
      </dsp:txXfrm>
    </dsp:sp>
    <dsp:sp modelId="{E6BB7548-4B57-42F8-A0B3-A452CD1BE9B0}">
      <dsp:nvSpPr>
        <dsp:cNvPr id="0" name=""/>
        <dsp:cNvSpPr/>
      </dsp:nvSpPr>
      <dsp:spPr>
        <a:xfrm rot="5400000">
          <a:off x="3874116" y="487378"/>
          <a:ext cx="1390002" cy="7110415"/>
        </a:xfrm>
        <a:prstGeom prst="round2SameRect">
          <a:avLst/>
        </a:prstGeom>
        <a:solidFill>
          <a:schemeClr val="accent4">
            <a:tint val="40000"/>
            <a:alpha val="90000"/>
            <a:hueOff val="9193023"/>
            <a:satOff val="-3920"/>
            <a:lumOff val="-393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9193023"/>
              <a:satOff val="-3920"/>
              <a:lumOff val="-3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Доведение до сведения всех юридических лиц, осуществляющих деятельность в области племенного животноводства, нормативных документов, устанавливающих обязательные требования к осуществлению контролируемой деятельности (на совещаниях и посредством телекоммуникационных технологий).</a:t>
          </a:r>
          <a:endParaRPr lang="ru-RU" sz="1700" kern="1200" dirty="0"/>
        </a:p>
      </dsp:txBody>
      <dsp:txXfrm rot="-5400000">
        <a:off x="1013910" y="3415438"/>
        <a:ext cx="7042561" cy="1254294"/>
      </dsp:txXfrm>
    </dsp:sp>
    <dsp:sp modelId="{86F8AFD6-C8E6-406B-B5FF-D1CB4DBE202A}">
      <dsp:nvSpPr>
        <dsp:cNvPr id="0" name=""/>
        <dsp:cNvSpPr/>
      </dsp:nvSpPr>
      <dsp:spPr>
        <a:xfrm>
          <a:off x="70992" y="3261804"/>
          <a:ext cx="942918" cy="1561561"/>
        </a:xfrm>
        <a:prstGeom prst="roundRect">
          <a:avLst/>
        </a:prstGeom>
        <a:gradFill rotWithShape="0">
          <a:gsLst>
            <a:gs pos="0">
              <a:schemeClr val="accent4">
                <a:hueOff val="9644967"/>
                <a:satOff val="-8667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4">
                <a:hueOff val="9644967"/>
                <a:satOff val="-8667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4">
                <a:hueOff val="9644967"/>
                <a:satOff val="-8667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3</a:t>
          </a:r>
          <a:endParaRPr lang="ru-RU" sz="4000" kern="1200" dirty="0"/>
        </a:p>
      </dsp:txBody>
      <dsp:txXfrm>
        <a:off x="117021" y="3307833"/>
        <a:ext cx="850860" cy="14695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419D6-912E-42C5-A04C-47DF5C28D522}">
      <dsp:nvSpPr>
        <dsp:cNvPr id="0" name=""/>
        <dsp:cNvSpPr/>
      </dsp:nvSpPr>
      <dsp:spPr>
        <a:xfrm rot="5400000">
          <a:off x="-293392" y="1128447"/>
          <a:ext cx="1955952" cy="136916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!</a:t>
          </a:r>
          <a:endParaRPr lang="ru-RU" sz="5400" kern="1200" dirty="0"/>
        </a:p>
      </dsp:txBody>
      <dsp:txXfrm rot="-5400000">
        <a:off x="1" y="1519637"/>
        <a:ext cx="1369166" cy="586786"/>
      </dsp:txXfrm>
    </dsp:sp>
    <dsp:sp modelId="{F182B173-57C7-415F-BBF7-F10E9504D31B}">
      <dsp:nvSpPr>
        <dsp:cNvPr id="0" name=""/>
        <dsp:cNvSpPr/>
      </dsp:nvSpPr>
      <dsp:spPr>
        <a:xfrm rot="5400000">
          <a:off x="3674293" y="-2281872"/>
          <a:ext cx="2933241" cy="75598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u="sng" kern="1200" dirty="0" smtClean="0"/>
            <a:t>Нарушения, образующие состав, предусмотренный пунктом 1 ст. 10.11 КоАП РФ (нарушение норм и правил ведения племенного животноводства):</a:t>
          </a:r>
          <a:endParaRPr lang="ru-RU" sz="2100" b="1" u="sng" kern="1200" dirty="0"/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реализация или использование в целях воспроизводства племенной продукции (материала) с нарушением требований, установленных законодательством о племенном животноводстве;</a:t>
          </a:r>
          <a:endParaRPr lang="ru-RU" sz="2100" b="1" kern="1200" dirty="0"/>
        </a:p>
      </dsp:txBody>
      <dsp:txXfrm rot="-5400000">
        <a:off x="1361002" y="174608"/>
        <a:ext cx="7416636" cy="2646863"/>
      </dsp:txXfrm>
    </dsp:sp>
    <dsp:sp modelId="{1DF3F8BD-BC9D-4793-8D88-DD9BC693507E}">
      <dsp:nvSpPr>
        <dsp:cNvPr id="0" name=""/>
        <dsp:cNvSpPr/>
      </dsp:nvSpPr>
      <dsp:spPr>
        <a:xfrm rot="5400000">
          <a:off x="-293392" y="3402148"/>
          <a:ext cx="1955952" cy="136916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!</a:t>
          </a:r>
          <a:endParaRPr lang="ru-RU" sz="5400" kern="1200" dirty="0"/>
        </a:p>
      </dsp:txBody>
      <dsp:txXfrm rot="-5400000">
        <a:off x="1" y="3793338"/>
        <a:ext cx="1369166" cy="586786"/>
      </dsp:txXfrm>
    </dsp:sp>
    <dsp:sp modelId="{AAB469A3-5E20-4938-AF4F-8985D27A1BAF}">
      <dsp:nvSpPr>
        <dsp:cNvPr id="0" name=""/>
        <dsp:cNvSpPr/>
      </dsp:nvSpPr>
      <dsp:spPr>
        <a:xfrm rot="5400000">
          <a:off x="4135639" y="-35472"/>
          <a:ext cx="2026879" cy="75598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u="sng" kern="1200" dirty="0" smtClean="0"/>
            <a:t>Нарушения, образующие состав, предусмотренный пунктом 2 ст. 10.11 КоАП РФ (нарушение норм и правил ведения племенного животноводства):</a:t>
          </a:r>
          <a:endParaRPr lang="ru-RU" sz="2000" b="1" u="sng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• нарушение правил государственной регистрации племенных животных и племенных стад.</a:t>
          </a:r>
        </a:p>
      </dsp:txBody>
      <dsp:txXfrm rot="-5400000">
        <a:off x="1369166" y="2829945"/>
        <a:ext cx="7460881" cy="18289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62FE4-2B49-498A-89CD-D93D8FE457FC}">
      <dsp:nvSpPr>
        <dsp:cNvPr id="0" name=""/>
        <dsp:cNvSpPr/>
      </dsp:nvSpPr>
      <dsp:spPr>
        <a:xfrm>
          <a:off x="1223722" y="32333"/>
          <a:ext cx="2737056" cy="20226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D96F87-4892-4DF6-B0E2-FA0B17F3A2CD}">
      <dsp:nvSpPr>
        <dsp:cNvPr id="0" name=""/>
        <dsp:cNvSpPr/>
      </dsp:nvSpPr>
      <dsp:spPr>
        <a:xfrm>
          <a:off x="1667852" y="1496403"/>
          <a:ext cx="2576738" cy="950507"/>
        </a:xfrm>
        <a:prstGeom prst="rect">
          <a:avLst/>
        </a:prstGeom>
        <a:gradFill rotWithShape="0">
          <a:gsLst>
            <a:gs pos="0">
              <a:schemeClr val="accent5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600" kern="1200" dirty="0" smtClean="0"/>
            <a:t>повышения эффективности и конкурентоспособности животноводства</a:t>
          </a:r>
          <a:endParaRPr lang="ru-RU" sz="1600" kern="1200" dirty="0"/>
        </a:p>
      </dsp:txBody>
      <dsp:txXfrm>
        <a:off x="1667852" y="1496403"/>
        <a:ext cx="2576738" cy="950507"/>
      </dsp:txXfrm>
    </dsp:sp>
    <dsp:sp modelId="{F0233FC1-5D24-4A36-8208-9E50DAAD22F1}">
      <dsp:nvSpPr>
        <dsp:cNvPr id="0" name=""/>
        <dsp:cNvSpPr/>
      </dsp:nvSpPr>
      <dsp:spPr>
        <a:xfrm>
          <a:off x="4599144" y="35335"/>
          <a:ext cx="2737056" cy="202267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D121B1-6496-48D3-8ADC-41DB6AF19A71}">
      <dsp:nvSpPr>
        <dsp:cNvPr id="0" name=""/>
        <dsp:cNvSpPr/>
      </dsp:nvSpPr>
      <dsp:spPr>
        <a:xfrm>
          <a:off x="5042601" y="1505406"/>
          <a:ext cx="2578083" cy="938502"/>
        </a:xfrm>
        <a:prstGeom prst="rect">
          <a:avLst/>
        </a:prstGeom>
        <a:gradFill rotWithShape="0">
          <a:gsLst>
            <a:gs pos="0">
              <a:schemeClr val="accent5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600" kern="1200" dirty="0" smtClean="0"/>
            <a:t>обеспечения сохранения породы при чистопородном разведении племенных животных</a:t>
          </a:r>
          <a:endParaRPr lang="ru-RU" sz="1600" kern="1200" dirty="0"/>
        </a:p>
      </dsp:txBody>
      <dsp:txXfrm>
        <a:off x="5042601" y="1505406"/>
        <a:ext cx="2578083" cy="938502"/>
      </dsp:txXfrm>
    </dsp:sp>
    <dsp:sp modelId="{F00EC972-379D-4748-94F3-0C1910DD0715}">
      <dsp:nvSpPr>
        <dsp:cNvPr id="0" name=""/>
        <dsp:cNvSpPr/>
      </dsp:nvSpPr>
      <dsp:spPr>
        <a:xfrm>
          <a:off x="1230250" y="2924951"/>
          <a:ext cx="2737056" cy="20226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1D7FB5-C39D-477E-991E-31E97E81D7CA}">
      <dsp:nvSpPr>
        <dsp:cNvPr id="0" name=""/>
        <dsp:cNvSpPr/>
      </dsp:nvSpPr>
      <dsp:spPr>
        <a:xfrm>
          <a:off x="1696750" y="4403130"/>
          <a:ext cx="2531997" cy="922286"/>
        </a:xfrm>
        <a:prstGeom prst="rect">
          <a:avLst/>
        </a:prstGeom>
        <a:gradFill rotWithShape="0">
          <a:gsLst>
            <a:gs pos="0">
              <a:schemeClr val="accent5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600" kern="1200" dirty="0" smtClean="0"/>
            <a:t>обеспечения надлежащего учета данных в области племенного животноводства</a:t>
          </a:r>
          <a:endParaRPr lang="ru-RU" sz="1600" kern="1200" dirty="0"/>
        </a:p>
      </dsp:txBody>
      <dsp:txXfrm>
        <a:off x="1696750" y="4403130"/>
        <a:ext cx="2531997" cy="922286"/>
      </dsp:txXfrm>
    </dsp:sp>
    <dsp:sp modelId="{C1C5B565-0972-464A-A6E5-B7B40C0B1A54}">
      <dsp:nvSpPr>
        <dsp:cNvPr id="0" name=""/>
        <dsp:cNvSpPr/>
      </dsp:nvSpPr>
      <dsp:spPr>
        <a:xfrm>
          <a:off x="4583301" y="2738086"/>
          <a:ext cx="2737056" cy="202267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7C7BF7-B43D-4B14-A319-6194EEE5FE67}">
      <dsp:nvSpPr>
        <dsp:cNvPr id="0" name=""/>
        <dsp:cNvSpPr/>
      </dsp:nvSpPr>
      <dsp:spPr>
        <a:xfrm>
          <a:off x="5017442" y="3842536"/>
          <a:ext cx="2596715" cy="1669745"/>
        </a:xfrm>
        <a:prstGeom prst="rect">
          <a:avLst/>
        </a:prstGeom>
        <a:gradFill rotWithShape="0">
          <a:gsLst>
            <a:gs pos="0">
              <a:schemeClr val="accent5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400" kern="1200" dirty="0" smtClean="0"/>
            <a:t>оперативной обработки информации в области племенного животноводства и передачи ее гражданам и юридическим лицам, осуществляющим разведение и использование племенных животных</a:t>
          </a:r>
          <a:endParaRPr lang="ru-RU" sz="1400" kern="1200" dirty="0"/>
        </a:p>
      </dsp:txBody>
      <dsp:txXfrm>
        <a:off x="5017442" y="3842536"/>
        <a:ext cx="2596715" cy="16697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1A49-6C2A-471C-A3C3-64150D888187}">
      <dsp:nvSpPr>
        <dsp:cNvPr id="0" name=""/>
        <dsp:cNvSpPr/>
      </dsp:nvSpPr>
      <dsp:spPr>
        <a:xfrm rot="5400000">
          <a:off x="-264804" y="265427"/>
          <a:ext cx="1765365" cy="123575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1</a:t>
          </a:r>
          <a:endParaRPr lang="ru-RU" sz="3400" kern="1200" dirty="0"/>
        </a:p>
      </dsp:txBody>
      <dsp:txXfrm rot="-5400000">
        <a:off x="2" y="618500"/>
        <a:ext cx="1235755" cy="529610"/>
      </dsp:txXfrm>
    </dsp:sp>
    <dsp:sp modelId="{5327F476-D09E-4371-A1F6-89F3A7ADAE2F}">
      <dsp:nvSpPr>
        <dsp:cNvPr id="0" name=""/>
        <dsp:cNvSpPr/>
      </dsp:nvSpPr>
      <dsp:spPr>
        <a:xfrm rot="5400000">
          <a:off x="4400618" y="-3164240"/>
          <a:ext cx="1147487" cy="74772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Повысить личную ответственность должностных лиц предприятий за выполнением требований нормативных документов, в том числе в области племенного животноводства</a:t>
          </a:r>
          <a:endParaRPr lang="ru-RU" sz="2000" kern="1200" dirty="0"/>
        </a:p>
      </dsp:txBody>
      <dsp:txXfrm rot="-5400000">
        <a:off x="1235756" y="56638"/>
        <a:ext cx="7421196" cy="1035455"/>
      </dsp:txXfrm>
    </dsp:sp>
    <dsp:sp modelId="{2783FB14-4471-49C9-BC21-084198046259}">
      <dsp:nvSpPr>
        <dsp:cNvPr id="0" name=""/>
        <dsp:cNvSpPr/>
      </dsp:nvSpPr>
      <dsp:spPr>
        <a:xfrm rot="5400000">
          <a:off x="-264804" y="1838282"/>
          <a:ext cx="1765365" cy="1235755"/>
        </a:xfrm>
        <a:prstGeom prst="chevron">
          <a:avLst/>
        </a:prstGeom>
        <a:gradFill rotWithShape="0">
          <a:gsLst>
            <a:gs pos="0">
              <a:schemeClr val="accent3">
                <a:hueOff val="-2790486"/>
                <a:satOff val="-15286"/>
                <a:lumOff val="4706"/>
                <a:alphaOff val="0"/>
                <a:shade val="51000"/>
                <a:satMod val="130000"/>
              </a:schemeClr>
            </a:gs>
            <a:gs pos="80000">
              <a:schemeClr val="accent3">
                <a:hueOff val="-2790486"/>
                <a:satOff val="-15286"/>
                <a:lumOff val="4706"/>
                <a:alphaOff val="0"/>
                <a:shade val="93000"/>
                <a:satMod val="130000"/>
              </a:schemeClr>
            </a:gs>
            <a:gs pos="100000">
              <a:schemeClr val="accent3">
                <a:hueOff val="-2790486"/>
                <a:satOff val="-15286"/>
                <a:lumOff val="470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-2790486"/>
              <a:satOff val="-15286"/>
              <a:lumOff val="47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</a:t>
          </a:r>
          <a:endParaRPr lang="ru-RU" sz="3400" kern="1200" dirty="0"/>
        </a:p>
      </dsp:txBody>
      <dsp:txXfrm rot="-5400000">
        <a:off x="2" y="2191355"/>
        <a:ext cx="1235755" cy="529610"/>
      </dsp:txXfrm>
    </dsp:sp>
    <dsp:sp modelId="{CF226396-A366-4DAE-AAEC-3EB9D1C42C2F}">
      <dsp:nvSpPr>
        <dsp:cNvPr id="0" name=""/>
        <dsp:cNvSpPr/>
      </dsp:nvSpPr>
      <dsp:spPr>
        <a:xfrm rot="5400000">
          <a:off x="4400618" y="-1591385"/>
          <a:ext cx="1147487" cy="74772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2790486"/>
              <a:satOff val="-15286"/>
              <a:lumOff val="47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Осуществлять внутренний контроль за соблюдением требований законодательства в области племенного животноводства</a:t>
          </a:r>
          <a:endParaRPr lang="ru-RU" sz="2000" kern="1200" dirty="0"/>
        </a:p>
      </dsp:txBody>
      <dsp:txXfrm rot="-5400000">
        <a:off x="1235756" y="1629493"/>
        <a:ext cx="7421196" cy="1035455"/>
      </dsp:txXfrm>
    </dsp:sp>
    <dsp:sp modelId="{EE107ED2-EDD4-45E4-B180-90EAF76DC2E1}">
      <dsp:nvSpPr>
        <dsp:cNvPr id="0" name=""/>
        <dsp:cNvSpPr/>
      </dsp:nvSpPr>
      <dsp:spPr>
        <a:xfrm rot="5400000">
          <a:off x="-264804" y="3411137"/>
          <a:ext cx="1765365" cy="1235755"/>
        </a:xfrm>
        <a:prstGeom prst="chevron">
          <a:avLst/>
        </a:prstGeom>
        <a:gradFill rotWithShape="0">
          <a:gsLst>
            <a:gs pos="0">
              <a:schemeClr val="accent3">
                <a:hueOff val="-5580973"/>
                <a:satOff val="-30571"/>
                <a:lumOff val="9412"/>
                <a:alphaOff val="0"/>
                <a:shade val="51000"/>
                <a:satMod val="130000"/>
              </a:schemeClr>
            </a:gs>
            <a:gs pos="80000">
              <a:schemeClr val="accent3">
                <a:hueOff val="-5580973"/>
                <a:satOff val="-30571"/>
                <a:lumOff val="9412"/>
                <a:alphaOff val="0"/>
                <a:shade val="93000"/>
                <a:satMod val="130000"/>
              </a:schemeClr>
            </a:gs>
            <a:gs pos="100000">
              <a:schemeClr val="accent3">
                <a:hueOff val="-5580973"/>
                <a:satOff val="-30571"/>
                <a:lumOff val="941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-5580973"/>
              <a:satOff val="-30571"/>
              <a:lumOff val="94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3</a:t>
          </a:r>
          <a:endParaRPr lang="ru-RU" sz="3400" kern="1200" dirty="0"/>
        </a:p>
      </dsp:txBody>
      <dsp:txXfrm rot="-5400000">
        <a:off x="2" y="3764210"/>
        <a:ext cx="1235755" cy="529610"/>
      </dsp:txXfrm>
    </dsp:sp>
    <dsp:sp modelId="{9DC7BABA-0C6B-4F76-8803-E004959C90F3}">
      <dsp:nvSpPr>
        <dsp:cNvPr id="0" name=""/>
        <dsp:cNvSpPr/>
      </dsp:nvSpPr>
      <dsp:spPr>
        <a:xfrm rot="5400000">
          <a:off x="4400618" y="-18530"/>
          <a:ext cx="1147487" cy="74772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5580973"/>
              <a:satOff val="-30571"/>
              <a:lumOff val="94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При возникновении вопросов в ходе осуществления племенной деятельности, обращаться в адрес министерства сельского хозяйства области</a:t>
          </a:r>
          <a:endParaRPr lang="ru-RU" sz="2000" kern="1200" dirty="0"/>
        </a:p>
      </dsp:txBody>
      <dsp:txXfrm rot="-5400000">
        <a:off x="1235756" y="3202348"/>
        <a:ext cx="7421196" cy="1035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CB35-1C19-4899-8ADD-9D74C35402A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92E4-B7F0-4AF6-A5B5-850276DB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43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CB35-1C19-4899-8ADD-9D74C35402A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92E4-B7F0-4AF6-A5B5-850276DB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9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CB35-1C19-4899-8ADD-9D74C35402A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92E4-B7F0-4AF6-A5B5-850276DB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CB35-1C19-4899-8ADD-9D74C35402A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92E4-B7F0-4AF6-A5B5-850276DB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81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CB35-1C19-4899-8ADD-9D74C35402A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92E4-B7F0-4AF6-A5B5-850276DB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9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CB35-1C19-4899-8ADD-9D74C35402A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92E4-B7F0-4AF6-A5B5-850276DB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02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CB35-1C19-4899-8ADD-9D74C35402A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92E4-B7F0-4AF6-A5B5-850276DB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90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CB35-1C19-4899-8ADD-9D74C35402A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92E4-B7F0-4AF6-A5B5-850276DB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40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CB35-1C19-4899-8ADD-9D74C35402A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92E4-B7F0-4AF6-A5B5-850276DB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67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CB35-1C19-4899-8ADD-9D74C35402A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92E4-B7F0-4AF6-A5B5-850276DB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0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CB35-1C19-4899-8ADD-9D74C35402A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92E4-B7F0-4AF6-A5B5-850276DB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2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4999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1CB35-1C19-4899-8ADD-9D74C35402A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D92E4-B7F0-4AF6-A5B5-850276DB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63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79533\Desktop\karta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0"/>
          <a:stretch/>
        </p:blipFill>
        <p:spPr bwMode="auto">
          <a:xfrm>
            <a:off x="3868678" y="755482"/>
            <a:ext cx="5275322" cy="498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1692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Министерство сельского хозяйства Калужской области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270" y="1412776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Доклад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 осуществлении и эффективности регионального государственного надзора в области племенного животноводства на территории Калужской области и его эффективности за 2019 год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45224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Фетисова Инна Сергеевна </a:t>
            </a:r>
          </a:p>
          <a:p>
            <a:pPr algn="ctr"/>
            <a:r>
              <a:rPr lang="ru-RU" b="1" dirty="0" smtClean="0"/>
              <a:t>начальник отдела осуществления государственных полномочий в области животноводства и племенного дела</a:t>
            </a:r>
            <a:endParaRPr lang="ru-RU" b="1" dirty="0"/>
          </a:p>
        </p:txBody>
      </p:sp>
      <p:pic>
        <p:nvPicPr>
          <p:cNvPr id="1026" name="Picture 2" descr="C:\Users\79533\Desktop\1200px-Coat_of_arms_of_Kaluga_Oblas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9869"/>
            <a:ext cx="923871" cy="95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3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2695"/>
            <a:ext cx="91440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Планируемые на текущий год показатели эффективности регионального государственного надзора.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07027000"/>
              </p:ext>
            </p:extLst>
          </p:nvPr>
        </p:nvGraphicFramePr>
        <p:xfrm>
          <a:off x="611560" y="1772816"/>
          <a:ext cx="820891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64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" t="21908" r="34655" b="7032"/>
          <a:stretch/>
        </p:blipFill>
        <p:spPr bwMode="auto">
          <a:xfrm>
            <a:off x="584675" y="1124744"/>
            <a:ext cx="7992888" cy="533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188640"/>
            <a:ext cx="9144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Утвержденная форма проверочных листов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310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D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21014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Привлечение к административной ответственности за выявленные нарушения по статьям КоАП РФ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60832"/>
              </p:ext>
            </p:extLst>
          </p:nvPr>
        </p:nvGraphicFramePr>
        <p:xfrm>
          <a:off x="107504" y="1600200"/>
          <a:ext cx="8928992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72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3" t="16873" r="34288" b="4651"/>
          <a:stretch/>
        </p:blipFill>
        <p:spPr bwMode="auto">
          <a:xfrm>
            <a:off x="2413212" y="205740"/>
            <a:ext cx="4687578" cy="643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7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476" y="1815128"/>
            <a:ext cx="88569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племенная </a:t>
            </a:r>
            <a:r>
              <a:rPr lang="ru-RU" sz="2400" dirty="0"/>
              <a:t>продукция (материал) может принадлежать лишь участникам оборота - гражданам и юридическим лицам, осуществляющим разведение и использование племенных животных</a:t>
            </a:r>
            <a:r>
              <a:rPr lang="ru-RU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реализация </a:t>
            </a:r>
            <a:r>
              <a:rPr lang="ru-RU" sz="2400" dirty="0"/>
              <a:t>племенной продукции (материала) возможна только гражданам и юридическим лицам, осуществляющим сельскохозяйственное производство</a:t>
            </a:r>
            <a:r>
              <a:rPr lang="ru-RU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отчуждение </a:t>
            </a:r>
            <a:r>
              <a:rPr lang="ru-RU" sz="2400" dirty="0"/>
              <a:t>или иной переход прав собственности на племенную продукцию (материал) разрешаются при наличии племенного свидетельства, выдаваемого в соответствии с положениями настоящего Федерального закона.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88640"/>
            <a:ext cx="91440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соответствии со статьей 8  Федерального закона Российской Федерации «О племенном животноводстве» от 03.08.1995 № 123-ФЗ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27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соответствии со статьей 28 Федерального закона деятельность в области племенного животноводства основывается на принципах: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10717588"/>
              </p:ext>
            </p:extLst>
          </p:nvPr>
        </p:nvGraphicFramePr>
        <p:xfrm>
          <a:off x="179512" y="1124744"/>
          <a:ext cx="884440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87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076" y="322412"/>
            <a:ext cx="8568952" cy="62478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Приказом Министерства сельского хозяйства Российской Федерации от 17.11.2011 № 431 «Об утверждении Правил в области племенного животноводства «Виды организаций, осуществляющих деятельность в области племенного животноводства», и о признании утратившими силу приказов Минсельхоза России» устанавливаются требования к организациям, осуществляющим деятельность в области племенного животноводства, при отнесении их к определенному виду в соответствии с Федеральным законом «О племенном животноводстве».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Приказ Министерства сельского хозяйства Российской Федерации от 01.02.2011 года № 25 «Об утверждении Правил ведения учета в племенном скотоводстве молочного и молочно-мясного направлений продуктивности»;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Приказ Министерства сельского хозяйства Российской Федерации от 20.02.2012 № 122 «Об утверждении Правил ведения учета данных в племенном свиноводстве».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488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«Программа профилактики нарушений обязательных требований законодательства в области племенного животноводства на территории Калужской области на 2020 - 2022 годы»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348880"/>
            <a:ext cx="4392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Снижение уровня ущерба государству от осуществления деятельности племенных хозяйств области.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Снижение административной нагрузки на организации осуществляющие деятельность в области племенного животноводства.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Увеличение доли профилактических мероприятий в общем объёме контрольно-надзорной деятельности министерства сельского хозяйства Калужской области.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27584"/>
            <a:ext cx="255435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Цели Программы: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1427583"/>
            <a:ext cx="2810385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Задачи Программы: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333685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Выявление причин, факторов и условий, способствующих нарушению обязательных требований в области племенного животноводства, определение способов устранения или снижения рисков их возникновения.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Разработка механизмов эффективного, законопослушного поведения подконтрольных субъектов.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Повышение уровня их правовой грамотности подконтрольных субъектов.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Снижение уровня издержек (финансовых, организационных, административных, временных и иных) по соблюдению обязательного требования.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751555" y="1958911"/>
            <a:ext cx="418379" cy="389969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576802" y="1958911"/>
            <a:ext cx="418379" cy="389969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2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профилактики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 в области племенного 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животноводства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48302389"/>
              </p:ext>
            </p:extLst>
          </p:nvPr>
        </p:nvGraphicFramePr>
        <p:xfrm>
          <a:off x="179512" y="1397000"/>
          <a:ext cx="871296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15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041436"/>
            <a:ext cx="3956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Спасибо за внимание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4679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598" y="980728"/>
            <a:ext cx="8892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обеспечения единства практики применения министерством федеральных законов и иных нормативных правовых актов Российской Федерации, иных нормативных документов, обязательность применения которых установлена законодательством Российской Федерации;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обеспечения доступности сведений о правоприменительной практике министерства путем их публикации для сведения подконтрольных субъектов;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снижения количества нарушений обязательных требований и повышения уровня защищенности, охраняемых законом ценностей за счет обеспечения информированности подконтрольных субъектов о практике </a:t>
            </a:r>
            <a:r>
              <a:rPr lang="ru-RU" dirty="0" err="1" smtClean="0"/>
              <a:t>правоприменения</a:t>
            </a:r>
            <a:r>
              <a:rPr lang="ru-RU" dirty="0" smtClean="0"/>
              <a:t> обязательных требований;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повышения уровня защищенности охраняемых законом ценностей в сферах производства и оказания услуг за счет обеспечения соблюдения обязательных требований;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совершенствования нормативных правовых актов для устранения устаревших, дублирующих и избыточных обязательных требований, устранения избыточных контрольно-надзорных функций.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838" y="260648"/>
            <a:ext cx="9144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Цели проведения публичных слушаний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259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0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Перечень основных правовых документов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79233439"/>
              </p:ext>
            </p:extLst>
          </p:nvPr>
        </p:nvGraphicFramePr>
        <p:xfrm>
          <a:off x="345800" y="908720"/>
          <a:ext cx="8474672" cy="576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77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87644101"/>
              </p:ext>
            </p:extLst>
          </p:nvPr>
        </p:nvGraphicFramePr>
        <p:xfrm>
          <a:off x="179512" y="116632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79533\Desktop\1200px-Coat_of_arms_of_Kaluga_Oblast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6202" y="199981"/>
            <a:ext cx="812960" cy="84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79533\Desktop\unnam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78" y="-12556"/>
            <a:ext cx="2769093" cy="405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9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96105"/>
            <a:ext cx="9144000" cy="110064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БЛОК-СХЕМА 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осуществления регионального государственного надзора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149" y="1358940"/>
            <a:ext cx="266429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плановая проверка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1358940"/>
            <a:ext cx="266429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внеплановая проверка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95936" y="2234793"/>
            <a:ext cx="5148064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Истечение срока исполнения предписания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Поступление информации, обращений и заявлений о фактах нарушений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5885" y="3639588"/>
            <a:ext cx="8125283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Приказ о проведении плановой/внеплановой проверки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93149" y="2289758"/>
            <a:ext cx="2664295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Составление и утверждение плана проверок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93148" y="4495171"/>
            <a:ext cx="266429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Уведомление субъекта проверки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995936" y="4495171"/>
            <a:ext cx="4818174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Уведомление в органы прокуратуры о согласовании внеплановой проверки</a:t>
            </a:r>
            <a:endParaRPr lang="ru-RU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52163" y="5632795"/>
            <a:ext cx="8140943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Проведение проверки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3148" y="6392096"/>
            <a:ext cx="8120961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Оформление результатов проверки</a:t>
            </a:r>
            <a:endParaRPr lang="ru-RU" b="1" dirty="0"/>
          </a:p>
        </p:txBody>
      </p:sp>
      <p:sp>
        <p:nvSpPr>
          <p:cNvPr id="3" name="Стрелка вниз 2"/>
          <p:cNvSpPr/>
          <p:nvPr/>
        </p:nvSpPr>
        <p:spPr>
          <a:xfrm>
            <a:off x="1828861" y="1815127"/>
            <a:ext cx="418379" cy="389969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6847086" y="1815127"/>
            <a:ext cx="418379" cy="389969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1816107" y="3238189"/>
            <a:ext cx="418379" cy="389969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6847085" y="3249619"/>
            <a:ext cx="418379" cy="389969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1828861" y="4045451"/>
            <a:ext cx="418379" cy="389969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6847086" y="4059122"/>
            <a:ext cx="418379" cy="389969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1828861" y="5222207"/>
            <a:ext cx="418379" cy="389969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6847084" y="5213018"/>
            <a:ext cx="418379" cy="389969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1828861" y="6002127"/>
            <a:ext cx="418379" cy="389969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6847083" y="6001233"/>
            <a:ext cx="418379" cy="389969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3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7015"/>
            <a:ext cx="91440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территории Калужской области расположено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22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подконтрольных министерству субъекта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32610416"/>
              </p:ext>
            </p:extLst>
          </p:nvPr>
        </p:nvGraphicFramePr>
        <p:xfrm>
          <a:off x="755576" y="1340768"/>
          <a:ext cx="7884876" cy="530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359707"/>
            <a:ext cx="9144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 объектов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747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578" y="397848"/>
            <a:ext cx="8928992" cy="243143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spcAft>
                <a:spcPts val="3600"/>
              </a:spcAft>
            </a:pP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Случаев причинения юридическими лицами, в отношении которых осуществлялся надзорные мероприятия, вреда жизни и здоровью граждан, вреда животным, окружающей среде в 2019 году </a:t>
            </a:r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не выявлено</a:t>
            </a:r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7170" name="Picture 2" descr="C:\Users\79533\Desktop\srok_administrativnogo_nadzora_osvobozhdaemy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74" y="3370947"/>
            <a:ext cx="5947800" cy="316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3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59802" y="980728"/>
            <a:ext cx="6776694" cy="20005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План проверок выполнен полностью в установленные сроки</a:t>
            </a:r>
            <a:r>
              <a:rPr lang="ru-RU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764" y="3861048"/>
            <a:ext cx="8854732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Действия должностных лиц, осуществляющих региональный государственный надзор в области племенного животноводства, в 2019 году не обжаловались.</a:t>
            </a:r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194" name="Picture 2" descr="C:\Users\79533\Desktop\unnamed (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28991" r="20934" b="10119"/>
          <a:stretch/>
        </p:blipFill>
        <p:spPr bwMode="auto">
          <a:xfrm>
            <a:off x="153234" y="951042"/>
            <a:ext cx="1931670" cy="1954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0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Повышение  эффективности регионального государственного надзора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8012" y="1700808"/>
            <a:ext cx="8495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выполнение в полном объеме плана проведения плановых проверок юридических лиц и индивидуальных предпринимателей на 2019 год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отсутствие проверок, проведенных с нарушением требований законодательства о порядке их проведения.</a:t>
            </a:r>
            <a:endParaRPr lang="ru-RU" sz="2400" dirty="0"/>
          </a:p>
        </p:txBody>
      </p:sp>
      <p:pic>
        <p:nvPicPr>
          <p:cNvPr id="4098" name="Picture 2" descr="C:\Users\79533\Desktop\om1059-strahovoy-nadz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70" y="4185082"/>
            <a:ext cx="4140460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5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1024</Words>
  <Application>Microsoft Office PowerPoint</Application>
  <PresentationFormat>Экран 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БЛОК-СХЕМА  осуществления регионального государственного надзора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Привлечение к административной ответственности за выявленные нарушения по статьям КоАП 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целях профилактики  правонарушений в области племенного животноводства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79533346753</dc:creator>
  <cp:lastModifiedBy>Алешин Юрий Михайлович</cp:lastModifiedBy>
  <cp:revision>31</cp:revision>
  <dcterms:created xsi:type="dcterms:W3CDTF">2020-03-23T16:40:09Z</dcterms:created>
  <dcterms:modified xsi:type="dcterms:W3CDTF">2020-03-26T09:27:53Z</dcterms:modified>
</cp:coreProperties>
</file>