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344816" cy="88211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КАЛУЖСКОЙ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280920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мероприятия по улучшение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 граждан,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сельской местности, в том числе молодых семей и молодых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территорий» государственной программы Калужской области «Развитие сельского хозяйства и регулирования рынков сельскохозяйственной продукции, сырья и продовольствия в Калужской области»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43" y="188640"/>
            <a:ext cx="162514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1723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ветврача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«Калужская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Нива»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Медынского 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U:\Управление по орг. кадровой работе и развитию сельских территорий\Строители\Фото\Фото 2019 год\ПРЕЗЕНТАЦИИ\Введенные дома 2019 года Калуга\8. Киприянов Михаил Владими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98825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7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6512511" cy="69836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ветврача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КФХ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Цуман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И.Н.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Медынского района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 </a:t>
            </a:r>
          </a:p>
        </p:txBody>
      </p:sp>
      <p:pic>
        <p:nvPicPr>
          <p:cNvPr id="10242" name="Picture 2" descr="U:\Управление по орг. кадровой работе и развитию сельских территорий\Строители\Фото\Фото 2019 год\ПРЕЗЕНТАЦИИ\Введенные дома 2019 года Калуга\9. Попова Галина Серге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6913"/>
            <a:ext cx="781109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1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учителя МОУ «Основная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Жуковского района Калужской области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U:\Управление по орг. кадровой работе и развитию сельских территорий\Строители\Фото\Фото 2019 год\ПРЕЗЕНТАЦИИ\Введенные дома 2019 года Калуга\10. Новикова Ольга Евгень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8320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56" y="558924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механика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быт» 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Малоярославецкого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U:\Управление по орг. кадровой работе и развитию сельских территорий\Строители\Фото\Фото 2019 год\ПРЕЗЕНТАЦИИ\Введенные дома 2019 года Калуга\11. Баранов Андрей Андреевич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04350" cy="49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49" y="537321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флориста ЗАО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«Розовый сад»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Недельное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Малоярославецкого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Калужской области  </a:t>
            </a:r>
          </a:p>
        </p:txBody>
      </p:sp>
      <p:pic>
        <p:nvPicPr>
          <p:cNvPr id="13314" name="Picture 2" descr="U:\Управление по орг. кадровой работе и развитию сельских территорий\Строители\Фото\Фото 2019 год\ПРЕЗЕНТАЦИИ\Введенные дома 2019 года Калуга\12. Лаптева Анна Вячеславовн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666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0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214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врача 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больница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Хохловка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U:\Управление по орг. кадровой работе и развитию сельских территорий\Строители\Фото\Фото 2019 год\ПРЕЗЕНТАЦИИ\Введенные дома 2019 года Калуга\13. Паничев Андрей Александро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725"/>
            <a:ext cx="7277709" cy="45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12" y="53012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главы КФХ 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Михалевичи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Сухиничского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U:\Управление по орг. кадровой работе и развитию сельских территорий\Строители\Фото\Фото 2019 год\ПРЕЗЕНТАЦИИ\Введенные дома 2019 года Калуга\14. Старых Виктор Викто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222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специалиста 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больница Ульяновского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в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Ульяново Ульяновского 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U:\Управление по орг. кадровой работе и развитию сельских территорий\Строители\Фото\Фото 2019 год\ПРЕЗЕНТАЦИИ\Введенные дома 2019 года Калуга\15. Глушонкова Ольга Александр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4195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6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врача 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" Центральная районная больница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Износковского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д.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Алешня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Износковского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U:\Управление по орг. кадровой работе и развитию сельских территорий\Строители\Фото\Фото 2019 год\ПРЕЗЕНТАЦИИ\Введенные дома 2019 года Калуга\16. Васильева Светлана Евгень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04656" cy="45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 в многоквартирном доме учителя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Лев-Толстовская СОШ»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Льва Толстого Дзержинского 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:\Управление по орг. кадровой работе и развитию сельских территорий\Строители\Фото\Фото 2019 год\Жилью 2019\Дзержинский\Гельм квартира\кв-ра Гель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832648" cy="38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1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11560" y="1052736"/>
            <a:ext cx="8064896" cy="48965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предоставлены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на строительство (приобретение) жилья в сельской местности  106 сельским семьям, в том числе 59 молодым семьям (молодым специалистам). С привлечением социальных выплат 97 сельских семей улучшили жилищные условия, ими было построено (приобретено) 7,2 тыс. кв. метров жилой площади, в том числе 66 молодых семей и молодых специалистов, ими было построено (приобретено) 4,9 тыс. кв. м</a:t>
            </a:r>
          </a:p>
        </p:txBody>
      </p:sp>
    </p:spTree>
    <p:extLst>
      <p:ext uri="{BB962C8B-B14F-4D97-AF65-F5344CB8AC3E}">
        <p14:creationId xmlns:p14="http://schemas.microsoft.com/office/powerpoint/2010/main" val="217645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81799" y="5013176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медсестры ГБУЗ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«Центральная районная больница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Бабынинского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Бабынинском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Бабынино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U:\Управление по орг. кадровой работе и развитию сельских территорий\Строители\Фото\Фото 2019 год\ПРЕЗЕНТАЦИИ\Введенные дома 2019 года Калуга\1. Нигматулина Екатерина Василь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55" y="260647"/>
            <a:ext cx="5333641" cy="43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методиста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фольклору МКУК «Бабынинский РДК» в Бабынинский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п. Бабынино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U:\Управление по орг. кадровой работе и развитию сельских территорий\Строители\Фото\Фото 2019 год\ПРЕЗЕНТАЦИИ\Введенные дома 2019 года Калуга\2. Серых Юлия Михайл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95514" cy="3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бригадира растениеводства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КФХ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Чебан И.П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Бабынинского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U:\Управление по орг. кадровой работе и развитию сельских территорий\Строители\Фото\Фото 2019 год\ПРЕЗЕНТАЦИИ\Введенные дома 2019 года Калуга\3. Чебан Сергей Иван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917354" cy="44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758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оператора видеосвязи АО «ПРОДО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Птицефабрика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Калужская» в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Дворцы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Дзержинского района              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U:\Управление по орг. кадровой работе и развитию сельских территорий\Строители\Фото\Фото 2019 год\ПРЕЗЕНТАЦИИ\Введенные дома 2019 года Калуга\4. Тимошкина Вероника Вячеслав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3157"/>
            <a:ext cx="61446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0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1723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глава КФХ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с. Льва Толстого Дзержинского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U:\Управление по орг. кадровой работе и развитию сельских территорий\Строители\Фото\Фото 2019 год\ПРЕЗЕНТАЦИИ\Введенные дома 2019 года Калуга\5. Мусикаева Юлия Николае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760640" cy="51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генерального директора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 «Агрокомплекс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Козельское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молоко» в 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Фроловское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Козельского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Калужской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U:\Управление по орг. кадровой работе и развитию сельских территорий\Строители\Фото\Фото 2019 год\ПРЕЗЕНТАЦИИ\Введенные дома 2019 года Калуга\6. Галуцкий Вадим Владимирович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983192" cy="48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604" y="55172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дом художника-оформителя СДК «Восход» в д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Черная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Грязь Жуковского района Калужской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U:\Управление по орг. кадровой работе и развитию сельских территорий\Строители\Фото\Фото 2019 год\ПРЕЗЕНТАЦИИ\Введенные дома 2019 года Калуга\7. Хакимджанова Ильвира Рафик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878232" cy="52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075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359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Итоги реализации мероприятия по улучшение жилищных условий граждан,  проживающих в сельской местности, в том числе молодых семей и молодых специалистов в рамках подпрограммы «Устойчивое развитие сельских территорий» государственной программы Калужской области «Развитие сельского хозяйства и регулирования рынков сельскохозяйственной продукции, сырья и продовольствия в Калужской области» за 2019 год  </vt:lpstr>
      <vt:lpstr>Презентация PowerPoint</vt:lpstr>
      <vt:lpstr>Дом медсестры ГБУЗ КО «Центральная районная больница Бабынинского района»,  в Бабынинском районе, п. Бабынино </vt:lpstr>
      <vt:lpstr>Дом методиста по фольклору МКУК «Бабынинский РДК» в Бабынинский район, п. Бабынино </vt:lpstr>
      <vt:lpstr>Дом бригадира растениеводства КФХ Чебан И.П. в п. Газопровод Бабынинского района Калужской области </vt:lpstr>
      <vt:lpstr>Дом оператора видеосвязи АО «ПРОДО Птицефабрика Калужская» в с. Дворцы Дзержинского района               Калужской области</vt:lpstr>
      <vt:lpstr>Дом глава КФХ в с. Льва Толстого Дзержинского района Калужской области</vt:lpstr>
      <vt:lpstr>Дом генерального директора ООО «Агрокомплекс Козельское молоко» в с. Фроловское Козельского района Калужской области </vt:lpstr>
      <vt:lpstr>Введен дом художника-оформителя СДК «Восход» в д. Черная Грязь Жуковского района Калужской области</vt:lpstr>
      <vt:lpstr>Дом ветврача ООО «Калужская Нива» в д. Дошино Медынского района Калужской области</vt:lpstr>
      <vt:lpstr>Дом ветврача КФХ Цуман И.Н. в д. Михеево Медынского района Калужской области </vt:lpstr>
      <vt:lpstr>Дом учителя МОУ «Основная общеобразовательная школа с. Трубино» в с. Трубино Жуковского района Калужской области </vt:lpstr>
      <vt:lpstr>Дом механика ООО «Новый быт» в д. Михеево Малоярославецкого района Калужской области</vt:lpstr>
      <vt:lpstr>Дом флориста ЗАО «Розовый сад» в с. Недельное Малоярославецкого района Калужской области  </vt:lpstr>
      <vt:lpstr>Дом врача ГБУЗ КО « Центральная районная больница Перемышльского района» в д. Хохловка Перемышльского района Калужской области </vt:lpstr>
      <vt:lpstr>Дом главы КФХ в д. Михалевичи Сухиничского района Калужской области  </vt:lpstr>
      <vt:lpstr>Дом специалиста ГБУЗ КО «Центральная районная больница Ульяновского района» в с. Ульяново Ульяновского района Калужской области</vt:lpstr>
      <vt:lpstr>Дом врача ГБУЗ КО " Центральная районная больница  Износковского района в д. Алешня Износковского района Калужской области </vt:lpstr>
      <vt:lpstr>Квартира в многоквартирном доме учителя МКОУ         «Лев-Толстовская СОШ» в с. Льва Толстого Дзержинского района Калужской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Построенные и приобретенные жилые помещения в рамках  ФЦП «Устойчивое развитие сельских территорий на 2014-2017 годы и на период до 2020 года» за 2019 год</dc:title>
  <dc:creator>Яковская Ольга Юрьевна</dc:creator>
  <cp:lastModifiedBy>Алешин Юрий Михайлович</cp:lastModifiedBy>
  <cp:revision>16</cp:revision>
  <dcterms:created xsi:type="dcterms:W3CDTF">2020-03-05T09:27:45Z</dcterms:created>
  <dcterms:modified xsi:type="dcterms:W3CDTF">2020-03-11T13:41:53Z</dcterms:modified>
</cp:coreProperties>
</file>